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325" r:id="rId2"/>
    <p:sldId id="362" r:id="rId3"/>
    <p:sldId id="370" r:id="rId4"/>
    <p:sldId id="333" r:id="rId5"/>
    <p:sldId id="371" r:id="rId6"/>
    <p:sldId id="334" r:id="rId7"/>
    <p:sldId id="338" r:id="rId8"/>
    <p:sldId id="304" r:id="rId9"/>
    <p:sldId id="305" r:id="rId10"/>
    <p:sldId id="307" r:id="rId11"/>
    <p:sldId id="308" r:id="rId12"/>
    <p:sldId id="332" r:id="rId13"/>
    <p:sldId id="335" r:id="rId14"/>
    <p:sldId id="336" r:id="rId15"/>
    <p:sldId id="372" r:id="rId16"/>
    <p:sldId id="342" r:id="rId17"/>
    <p:sldId id="343" r:id="rId18"/>
    <p:sldId id="344" r:id="rId19"/>
    <p:sldId id="345" r:id="rId20"/>
    <p:sldId id="363" r:id="rId21"/>
    <p:sldId id="364" r:id="rId22"/>
    <p:sldId id="366" r:id="rId23"/>
    <p:sldId id="365" r:id="rId24"/>
    <p:sldId id="367" r:id="rId25"/>
    <p:sldId id="346" r:id="rId26"/>
    <p:sldId id="347" r:id="rId27"/>
    <p:sldId id="348" r:id="rId28"/>
    <p:sldId id="349" r:id="rId29"/>
    <p:sldId id="368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293" r:id="rId43"/>
    <p:sldId id="339" r:id="rId44"/>
    <p:sldId id="294" r:id="rId45"/>
    <p:sldId id="369" r:id="rId46"/>
    <p:sldId id="306" r:id="rId47"/>
    <p:sldId id="340" r:id="rId48"/>
    <p:sldId id="327" r:id="rId49"/>
    <p:sldId id="328" r:id="rId50"/>
    <p:sldId id="329" r:id="rId51"/>
    <p:sldId id="330" r:id="rId52"/>
    <p:sldId id="331" r:id="rId53"/>
    <p:sldId id="326" r:id="rId54"/>
    <p:sldId id="337" r:id="rId55"/>
    <p:sldId id="290" r:id="rId56"/>
    <p:sldId id="291" r:id="rId57"/>
    <p:sldId id="292" r:id="rId58"/>
    <p:sldId id="273" r:id="rId59"/>
    <p:sldId id="274" r:id="rId60"/>
    <p:sldId id="275" r:id="rId61"/>
    <p:sldId id="276" r:id="rId62"/>
    <p:sldId id="277" r:id="rId63"/>
    <p:sldId id="278" r:id="rId64"/>
    <p:sldId id="279" r:id="rId65"/>
    <p:sldId id="280" r:id="rId66"/>
    <p:sldId id="281" r:id="rId67"/>
    <p:sldId id="282" r:id="rId68"/>
    <p:sldId id="283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284" r:id="rId80"/>
    <p:sldId id="285" r:id="rId81"/>
    <p:sldId id="286" r:id="rId82"/>
    <p:sldId id="287" r:id="rId83"/>
    <p:sldId id="288" r:id="rId84"/>
    <p:sldId id="289" r:id="rId85"/>
    <p:sldId id="257" r:id="rId86"/>
    <p:sldId id="258" r:id="rId87"/>
    <p:sldId id="259" r:id="rId88"/>
    <p:sldId id="260" r:id="rId89"/>
    <p:sldId id="261" r:id="rId90"/>
    <p:sldId id="324" r:id="rId91"/>
    <p:sldId id="262" r:id="rId92"/>
    <p:sldId id="263" r:id="rId93"/>
    <p:sldId id="264" r:id="rId94"/>
    <p:sldId id="265" r:id="rId95"/>
    <p:sldId id="266" r:id="rId96"/>
    <p:sldId id="267" r:id="rId97"/>
    <p:sldId id="268" r:id="rId98"/>
    <p:sldId id="269" r:id="rId99"/>
    <p:sldId id="270" r:id="rId100"/>
    <p:sldId id="319" r:id="rId101"/>
    <p:sldId id="320" r:id="rId102"/>
    <p:sldId id="321" r:id="rId103"/>
    <p:sldId id="322" r:id="rId104"/>
    <p:sldId id="323" r:id="rId105"/>
    <p:sldId id="271" r:id="rId106"/>
    <p:sldId id="272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06D54-A851-4B7B-8E00-24BE1013413F}" v="105" dt="2025-05-21T15:38:43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EC9E4D86-D72E-403C-B14A-B74E921C70FC}"/>
    <pc:docChg chg="undo modSld">
      <pc:chgData name="Lines, Todd" userId="afaf7c3a-e8aa-4568-882a-02ad8f9e19b0" providerId="ADAL" clId="{EC9E4D86-D72E-403C-B14A-B74E921C70FC}" dt="2019-05-28T19:43:29.705" v="25"/>
      <pc:docMkLst>
        <pc:docMk/>
      </pc:docMkLst>
      <pc:sldChg chg="addSp delSp modSp">
        <pc:chgData name="Lines, Todd" userId="afaf7c3a-e8aa-4568-882a-02ad8f9e19b0" providerId="ADAL" clId="{EC9E4D86-D72E-403C-B14A-B74E921C70FC}" dt="2019-05-28T19:43:29.705" v="25"/>
        <pc:sldMkLst>
          <pc:docMk/>
          <pc:sldMk cId="2339910353" sldId="258"/>
        </pc:sldMkLst>
      </pc:sldChg>
      <pc:sldChg chg="delSp modSp">
        <pc:chgData name="Lines, Todd" userId="afaf7c3a-e8aa-4568-882a-02ad8f9e19b0" providerId="ADAL" clId="{EC9E4D86-D72E-403C-B14A-B74E921C70FC}" dt="2019-05-28T19:28:12.452" v="13"/>
        <pc:sldMkLst>
          <pc:docMk/>
          <pc:sldMk cId="2119392289" sldId="272"/>
        </pc:sldMkLst>
      </pc:sldChg>
      <pc:sldChg chg="modSp">
        <pc:chgData name="Lines, Todd" userId="afaf7c3a-e8aa-4568-882a-02ad8f9e19b0" providerId="ADAL" clId="{EC9E4D86-D72E-403C-B14A-B74E921C70FC}" dt="2019-05-28T19:42:35.609" v="22" actId="1036"/>
        <pc:sldMkLst>
          <pc:docMk/>
          <pc:sldMk cId="1634973971" sldId="287"/>
        </pc:sldMkLst>
      </pc:sldChg>
      <pc:sldChg chg="addSp delSp modSp">
        <pc:chgData name="Lines, Todd" userId="afaf7c3a-e8aa-4568-882a-02ad8f9e19b0" providerId="ADAL" clId="{EC9E4D86-D72E-403C-B14A-B74E921C70FC}" dt="2019-05-28T19:40:48.483" v="21" actId="338"/>
        <pc:sldMkLst>
          <pc:docMk/>
          <pc:sldMk cId="532557499" sldId="311"/>
        </pc:sldMkLst>
      </pc:sldChg>
    </pc:docChg>
  </pc:docChgLst>
  <pc:docChgLst>
    <pc:chgData name="Lines, Todd" userId="afaf7c3a-e8aa-4568-882a-02ad8f9e19b0" providerId="ADAL" clId="{A6906D54-A851-4B7B-8E00-24BE1013413F}"/>
    <pc:docChg chg="custSel addSld delSld modSld sldOrd">
      <pc:chgData name="Lines, Todd" userId="afaf7c3a-e8aa-4568-882a-02ad8f9e19b0" providerId="ADAL" clId="{A6906D54-A851-4B7B-8E00-24BE1013413F}" dt="2025-05-21T15:39:34.055" v="683"/>
      <pc:docMkLst>
        <pc:docMk/>
      </pc:docMkLst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1064568556" sldId="293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758125082" sldId="294"/>
        </pc:sldMkLst>
      </pc:sldChg>
      <pc:sldChg chg="modSp add mod">
        <pc:chgData name="Lines, Todd" userId="afaf7c3a-e8aa-4568-882a-02ad8f9e19b0" providerId="ADAL" clId="{A6906D54-A851-4B7B-8E00-24BE1013413F}" dt="2025-05-21T15:37:17.642" v="674" actId="20577"/>
        <pc:sldMkLst>
          <pc:docMk/>
          <pc:sldMk cId="3148744487" sldId="304"/>
        </pc:sldMkLst>
        <pc:spChg chg="mod">
          <ac:chgData name="Lines, Todd" userId="afaf7c3a-e8aa-4568-882a-02ad8f9e19b0" providerId="ADAL" clId="{A6906D54-A851-4B7B-8E00-24BE1013413F}" dt="2025-05-21T15:37:17.642" v="674" actId="20577"/>
          <ac:spMkLst>
            <pc:docMk/>
            <pc:sldMk cId="3148744487" sldId="304"/>
            <ac:spMk id="179204" creationId="{00000000-0000-0000-0000-000000000000}"/>
          </ac:spMkLst>
        </pc:sp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966672883" sldId="305"/>
        </pc:sldMkLst>
      </pc:sldChg>
      <pc:sldChg chg="add ord">
        <pc:chgData name="Lines, Todd" userId="afaf7c3a-e8aa-4568-882a-02ad8f9e19b0" providerId="ADAL" clId="{A6906D54-A851-4B7B-8E00-24BE1013413F}" dt="2025-05-21T15:38:04.702" v="676"/>
        <pc:sldMkLst>
          <pc:docMk/>
          <pc:sldMk cId="4289439195" sldId="306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551592500" sldId="307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3582093208" sldId="308"/>
        </pc:sldMkLst>
      </pc:sldChg>
      <pc:sldChg chg="addSp delSp modSp mod">
        <pc:chgData name="Lines, Todd" userId="afaf7c3a-e8aa-4568-882a-02ad8f9e19b0" providerId="ADAL" clId="{A6906D54-A851-4B7B-8E00-24BE1013413F}" dt="2025-05-16T21:09:12.273" v="67"/>
        <pc:sldMkLst>
          <pc:docMk/>
          <pc:sldMk cId="2598433415" sldId="322"/>
        </pc:sldMkLst>
        <pc:spChg chg="add">
          <ac:chgData name="Lines, Todd" userId="afaf7c3a-e8aa-4568-882a-02ad8f9e19b0" providerId="ADAL" clId="{A6906D54-A851-4B7B-8E00-24BE1013413F}" dt="2025-05-16T21:09:12.273" v="67"/>
          <ac:spMkLst>
            <pc:docMk/>
            <pc:sldMk cId="2598433415" sldId="322"/>
            <ac:spMk id="5" creationId="{00000000-0000-0000-0000-000000000000}"/>
          </ac:spMkLst>
        </pc:spChg>
      </pc:sldChg>
      <pc:sldChg chg="modSp new mod">
        <pc:chgData name="Lines, Todd" userId="afaf7c3a-e8aa-4568-882a-02ad8f9e19b0" providerId="ADAL" clId="{A6906D54-A851-4B7B-8E00-24BE1013413F}" dt="2025-04-30T22:35:59.523" v="10" actId="20577"/>
        <pc:sldMkLst>
          <pc:docMk/>
          <pc:sldMk cId="1271920884" sldId="325"/>
        </pc:sldMkLst>
        <pc:spChg chg="mod">
          <ac:chgData name="Lines, Todd" userId="afaf7c3a-e8aa-4568-882a-02ad8f9e19b0" providerId="ADAL" clId="{A6906D54-A851-4B7B-8E00-24BE1013413F}" dt="2025-04-30T22:35:59.523" v="10" actId="20577"/>
          <ac:spMkLst>
            <pc:docMk/>
            <pc:sldMk cId="1271920884" sldId="325"/>
            <ac:spMk id="2" creationId="{2BC548EC-64A2-303C-5886-ED004770DDE4}"/>
          </ac:spMkLst>
        </pc:spChg>
      </pc:sldChg>
      <pc:sldChg chg="addSp delSp modSp new mod modClrScheme chgLayout">
        <pc:chgData name="Lines, Todd" userId="afaf7c3a-e8aa-4568-882a-02ad8f9e19b0" providerId="ADAL" clId="{A6906D54-A851-4B7B-8E00-24BE1013413F}" dt="2025-04-30T22:36:07.294" v="15" actId="20577"/>
        <pc:sldMkLst>
          <pc:docMk/>
          <pc:sldMk cId="668462438" sldId="326"/>
        </pc:sldMkLst>
        <pc:spChg chg="add mod ord">
          <ac:chgData name="Lines, Todd" userId="afaf7c3a-e8aa-4568-882a-02ad8f9e19b0" providerId="ADAL" clId="{A6906D54-A851-4B7B-8E00-24BE1013413F}" dt="2025-04-30T22:36:07.294" v="15" actId="20577"/>
          <ac:spMkLst>
            <pc:docMk/>
            <pc:sldMk cId="668462438" sldId="326"/>
            <ac:spMk id="4" creationId="{E2A0149B-A2B3-4297-5C55-DF74D7CEB3B2}"/>
          </ac:spMkLst>
        </pc:spChg>
        <pc:spChg chg="add mod ord">
          <ac:chgData name="Lines, Todd" userId="afaf7c3a-e8aa-4568-882a-02ad8f9e19b0" providerId="ADAL" clId="{A6906D54-A851-4B7B-8E00-24BE1013413F}" dt="2025-04-30T22:36:04.018" v="12" actId="700"/>
          <ac:spMkLst>
            <pc:docMk/>
            <pc:sldMk cId="668462438" sldId="326"/>
            <ac:spMk id="5" creationId="{A027B0AB-F729-1045-A5EF-29D20D06CA69}"/>
          </ac:spMkLst>
        </pc:spChg>
      </pc:sldChg>
      <pc:sldChg chg="add">
        <pc:chgData name="Lines, Todd" userId="afaf7c3a-e8aa-4568-882a-02ad8f9e19b0" providerId="ADAL" clId="{A6906D54-A851-4B7B-8E00-24BE1013413F}" dt="2025-04-30T22:36:59.537" v="16"/>
        <pc:sldMkLst>
          <pc:docMk/>
          <pc:sldMk cId="922691045" sldId="327"/>
        </pc:sldMkLst>
      </pc:sldChg>
      <pc:sldChg chg="addSp delSp modSp add mod">
        <pc:chgData name="Lines, Todd" userId="afaf7c3a-e8aa-4568-882a-02ad8f9e19b0" providerId="ADAL" clId="{A6906D54-A851-4B7B-8E00-24BE1013413F}" dt="2025-05-16T21:17:23.479" v="141" actId="21"/>
        <pc:sldMkLst>
          <pc:docMk/>
          <pc:sldMk cId="3723195842" sldId="328"/>
        </pc:sldMkLst>
        <pc:spChg chg="add mod">
          <ac:chgData name="Lines, Todd" userId="afaf7c3a-e8aa-4568-882a-02ad8f9e19b0" providerId="ADAL" clId="{A6906D54-A851-4B7B-8E00-24BE1013413F}" dt="2025-05-16T21:14:12.061" v="121" actId="14100"/>
          <ac:spMkLst>
            <pc:docMk/>
            <pc:sldMk cId="3723195842" sldId="328"/>
            <ac:spMk id="3" creationId="{1B1443A3-C495-53B0-B648-6DCCB3BB407C}"/>
          </ac:spMkLst>
        </pc:spChg>
        <pc:spChg chg="add mod">
          <ac:chgData name="Lines, Todd" userId="afaf7c3a-e8aa-4568-882a-02ad8f9e19b0" providerId="ADAL" clId="{A6906D54-A851-4B7B-8E00-24BE1013413F}" dt="2025-05-16T21:14:29.493" v="125" actId="403"/>
          <ac:spMkLst>
            <pc:docMk/>
            <pc:sldMk cId="3723195842" sldId="328"/>
            <ac:spMk id="4" creationId="{6F2C3C2B-F953-82B2-F48F-89BF94C2962A}"/>
          </ac:spMkLst>
        </pc:spChg>
      </pc:sldChg>
      <pc:sldChg chg="addSp modSp add mod">
        <pc:chgData name="Lines, Todd" userId="afaf7c3a-e8aa-4568-882a-02ad8f9e19b0" providerId="ADAL" clId="{A6906D54-A851-4B7B-8E00-24BE1013413F}" dt="2025-05-16T21:27:05.611" v="189" actId="1038"/>
        <pc:sldMkLst>
          <pc:docMk/>
          <pc:sldMk cId="4149852442" sldId="329"/>
        </pc:sldMkLst>
        <pc:picChg chg="add mod">
          <ac:chgData name="Lines, Todd" userId="afaf7c3a-e8aa-4568-882a-02ad8f9e19b0" providerId="ADAL" clId="{A6906D54-A851-4B7B-8E00-24BE1013413F}" dt="2025-05-16T21:27:05.611" v="189" actId="1038"/>
          <ac:picMkLst>
            <pc:docMk/>
            <pc:sldMk cId="4149852442" sldId="329"/>
            <ac:picMk id="4" creationId="{B883449F-A61B-46CB-7B0E-214E784483F0}"/>
          </ac:picMkLst>
        </pc:picChg>
      </pc:sldChg>
      <pc:sldChg chg="add">
        <pc:chgData name="Lines, Todd" userId="afaf7c3a-e8aa-4568-882a-02ad8f9e19b0" providerId="ADAL" clId="{A6906D54-A851-4B7B-8E00-24BE1013413F}" dt="2025-04-30T22:36:59.537" v="16"/>
        <pc:sldMkLst>
          <pc:docMk/>
          <pc:sldMk cId="570195075" sldId="330"/>
        </pc:sldMkLst>
      </pc:sldChg>
      <pc:sldChg chg="addSp delSp modSp add mod">
        <pc:chgData name="Lines, Todd" userId="afaf7c3a-e8aa-4568-882a-02ad8f9e19b0" providerId="ADAL" clId="{A6906D54-A851-4B7B-8E00-24BE1013413F}" dt="2025-05-16T21:18:11.977" v="143" actId="21"/>
        <pc:sldMkLst>
          <pc:docMk/>
          <pc:sldMk cId="1587364108" sldId="331"/>
        </pc:sldMkLst>
        <pc:spChg chg="add mod">
          <ac:chgData name="Lines, Todd" userId="afaf7c3a-e8aa-4568-882a-02ad8f9e19b0" providerId="ADAL" clId="{A6906D54-A851-4B7B-8E00-24BE1013413F}" dt="2025-05-16T21:14:55.112" v="129" actId="207"/>
          <ac:spMkLst>
            <pc:docMk/>
            <pc:sldMk cId="1587364108" sldId="331"/>
            <ac:spMk id="5" creationId="{95A03A01-7889-4CB5-3862-3FEFE796B292}"/>
          </ac:spMkLst>
        </pc:spChg>
        <pc:spChg chg="add mod">
          <ac:chgData name="Lines, Todd" userId="afaf7c3a-e8aa-4568-882a-02ad8f9e19b0" providerId="ADAL" clId="{A6906D54-A851-4B7B-8E00-24BE1013413F}" dt="2025-05-16T21:15:13.005" v="133" actId="403"/>
          <ac:spMkLst>
            <pc:docMk/>
            <pc:sldMk cId="1587364108" sldId="331"/>
            <ac:spMk id="13" creationId="{A73DE2B3-6B87-3917-D9AC-7F840BFE6E02}"/>
          </ac:spMkLst>
        </pc:sp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3882141538" sldId="332"/>
        </pc:sldMkLst>
      </pc:sldChg>
      <pc:sldChg chg="addSp delSp modSp add mod ord">
        <pc:chgData name="Lines, Todd" userId="afaf7c3a-e8aa-4568-882a-02ad8f9e19b0" providerId="ADAL" clId="{A6906D54-A851-4B7B-8E00-24BE1013413F}" dt="2025-05-21T15:33:35.688" v="668" actId="21"/>
        <pc:sldMkLst>
          <pc:docMk/>
          <pc:sldMk cId="2805619827" sldId="333"/>
        </pc:sldMkLst>
        <pc:spChg chg="del">
          <ac:chgData name="Lines, Todd" userId="afaf7c3a-e8aa-4568-882a-02ad8f9e19b0" providerId="ADAL" clId="{A6906D54-A851-4B7B-8E00-24BE1013413F}" dt="2025-05-21T15:30:27.648" v="616" actId="478"/>
          <ac:spMkLst>
            <pc:docMk/>
            <pc:sldMk cId="2805619827" sldId="333"/>
            <ac:spMk id="2" creationId="{00000000-0000-0000-0000-000000000000}"/>
          </ac:spMkLst>
        </pc:spChg>
        <pc:spChg chg="del">
          <ac:chgData name="Lines, Todd" userId="afaf7c3a-e8aa-4568-882a-02ad8f9e19b0" providerId="ADAL" clId="{A6906D54-A851-4B7B-8E00-24BE1013413F}" dt="2025-05-21T15:30:27.648" v="616" actId="478"/>
          <ac:spMkLst>
            <pc:docMk/>
            <pc:sldMk cId="2805619827" sldId="333"/>
            <ac:spMk id="3" creationId="{00000000-0000-0000-0000-000000000000}"/>
          </ac:spMkLst>
        </pc:spChg>
        <pc:spChg chg="del">
          <ac:chgData name="Lines, Todd" userId="afaf7c3a-e8aa-4568-882a-02ad8f9e19b0" providerId="ADAL" clId="{A6906D54-A851-4B7B-8E00-24BE1013413F}" dt="2025-05-21T15:30:27.648" v="616" actId="478"/>
          <ac:spMkLst>
            <pc:docMk/>
            <pc:sldMk cId="2805619827" sldId="333"/>
            <ac:spMk id="4" creationId="{00000000-0000-0000-0000-000000000000}"/>
          </ac:spMkLst>
        </pc:spChg>
        <pc:grpChg chg="add del mod">
          <ac:chgData name="Lines, Todd" userId="afaf7c3a-e8aa-4568-882a-02ad8f9e19b0" providerId="ADAL" clId="{A6906D54-A851-4B7B-8E00-24BE1013413F}" dt="2025-05-21T15:30:44.918" v="619" actId="165"/>
          <ac:grpSpMkLst>
            <pc:docMk/>
            <pc:sldMk cId="2805619827" sldId="333"/>
            <ac:grpSpMk id="5" creationId="{B1D49429-EF50-C158-B6BF-65C7433AF48F}"/>
          </ac:grpSpMkLst>
        </pc:grpChg>
        <pc:grpChg chg="add mod">
          <ac:chgData name="Lines, Todd" userId="afaf7c3a-e8aa-4568-882a-02ad8f9e19b0" providerId="ADAL" clId="{A6906D54-A851-4B7B-8E00-24BE1013413F}" dt="2025-05-21T15:31:12.563" v="630" actId="164"/>
          <ac:grpSpMkLst>
            <pc:docMk/>
            <pc:sldMk cId="2805619827" sldId="333"/>
            <ac:grpSpMk id="11" creationId="{474DB942-3C2C-41AB-DDF0-B79DF6E243DC}"/>
          </ac:grpSpMkLst>
        </pc:grpChg>
        <pc:grpChg chg="add del mod">
          <ac:chgData name="Lines, Todd" userId="afaf7c3a-e8aa-4568-882a-02ad8f9e19b0" providerId="ADAL" clId="{A6906D54-A851-4B7B-8E00-24BE1013413F}" dt="2025-05-21T15:31:32.961" v="634" actId="165"/>
          <ac:grpSpMkLst>
            <pc:docMk/>
            <pc:sldMk cId="2805619827" sldId="333"/>
            <ac:grpSpMk id="12" creationId="{0D023D4A-129D-2335-CAD3-AE497AC41F2E}"/>
          </ac:grpSpMkLst>
        </pc:grpChg>
        <pc:picChg chg="del mod">
          <ac:chgData name="Lines, Todd" userId="afaf7c3a-e8aa-4568-882a-02ad8f9e19b0" providerId="ADAL" clId="{A6906D54-A851-4B7B-8E00-24BE1013413F}" dt="2025-05-21T15:33:35.688" v="668" actId="21"/>
          <ac:picMkLst>
            <pc:docMk/>
            <pc:sldMk cId="2805619827" sldId="333"/>
            <ac:picMk id="17" creationId="{80F781A2-CAD1-38B9-368D-5E1F3EE7163B}"/>
          </ac:picMkLst>
        </pc:picChg>
        <pc:cxnChg chg="mod topLvl">
          <ac:chgData name="Lines, Todd" userId="afaf7c3a-e8aa-4568-882a-02ad8f9e19b0" providerId="ADAL" clId="{A6906D54-A851-4B7B-8E00-24BE1013413F}" dt="2025-05-21T15:31:12.563" v="630" actId="164"/>
          <ac:cxnSpMkLst>
            <pc:docMk/>
            <pc:sldMk cId="2805619827" sldId="333"/>
            <ac:cxnSpMk id="6" creationId="{4E2E1A12-4E6D-DAB4-8C4C-EFC369E22BDA}"/>
          </ac:cxnSpMkLst>
        </pc:cxnChg>
        <pc:cxnChg chg="mod topLvl">
          <ac:chgData name="Lines, Todd" userId="afaf7c3a-e8aa-4568-882a-02ad8f9e19b0" providerId="ADAL" clId="{A6906D54-A851-4B7B-8E00-24BE1013413F}" dt="2025-05-21T15:31:12.563" v="630" actId="164"/>
          <ac:cxnSpMkLst>
            <pc:docMk/>
            <pc:sldMk cId="2805619827" sldId="333"/>
            <ac:cxnSpMk id="7" creationId="{D314F8E4-343E-3CAE-4741-B05B06EE05AC}"/>
          </ac:cxnSpMkLst>
        </pc:cxnChg>
        <pc:cxnChg chg="mod topLvl">
          <ac:chgData name="Lines, Todd" userId="afaf7c3a-e8aa-4568-882a-02ad8f9e19b0" providerId="ADAL" clId="{A6906D54-A851-4B7B-8E00-24BE1013413F}" dt="2025-05-21T15:31:12.563" v="630" actId="164"/>
          <ac:cxnSpMkLst>
            <pc:docMk/>
            <pc:sldMk cId="2805619827" sldId="333"/>
            <ac:cxnSpMk id="8" creationId="{8D91368C-648E-AD8B-A4A1-34EFAD8DF465}"/>
          </ac:cxnSpMkLst>
        </pc:cxnChg>
        <pc:cxnChg chg="mod topLvl">
          <ac:chgData name="Lines, Todd" userId="afaf7c3a-e8aa-4568-882a-02ad8f9e19b0" providerId="ADAL" clId="{A6906D54-A851-4B7B-8E00-24BE1013413F}" dt="2025-05-21T15:31:32.961" v="634" actId="165"/>
          <ac:cxnSpMkLst>
            <pc:docMk/>
            <pc:sldMk cId="2805619827" sldId="333"/>
            <ac:cxnSpMk id="13" creationId="{87B8C424-8B60-0FFF-F64B-EFB80BD4FC86}"/>
          </ac:cxnSpMkLst>
        </pc:cxnChg>
        <pc:cxnChg chg="mod topLvl">
          <ac:chgData name="Lines, Todd" userId="afaf7c3a-e8aa-4568-882a-02ad8f9e19b0" providerId="ADAL" clId="{A6906D54-A851-4B7B-8E00-24BE1013413F}" dt="2025-05-21T15:31:39.464" v="635" actId="1076"/>
          <ac:cxnSpMkLst>
            <pc:docMk/>
            <pc:sldMk cId="2805619827" sldId="333"/>
            <ac:cxnSpMk id="14" creationId="{4316DCFC-7FC2-FF7D-FFDE-A007DFE016EC}"/>
          </ac:cxnSpMkLst>
        </pc:cxnChg>
        <pc:cxnChg chg="mod topLvl">
          <ac:chgData name="Lines, Todd" userId="afaf7c3a-e8aa-4568-882a-02ad8f9e19b0" providerId="ADAL" clId="{A6906D54-A851-4B7B-8E00-24BE1013413F}" dt="2025-05-21T15:31:49.552" v="638" actId="1076"/>
          <ac:cxnSpMkLst>
            <pc:docMk/>
            <pc:sldMk cId="2805619827" sldId="333"/>
            <ac:cxnSpMk id="15" creationId="{F27E24C6-FF8B-181A-230A-04995B96F764}"/>
          </ac:cxnSpMkLst>
        </pc:cxnChg>
      </pc:sldChg>
      <pc:sldChg chg="add ord">
        <pc:chgData name="Lines, Todd" userId="afaf7c3a-e8aa-4568-882a-02ad8f9e19b0" providerId="ADAL" clId="{A6906D54-A851-4B7B-8E00-24BE1013413F}" dt="2025-04-30T22:38:58.284" v="24"/>
        <pc:sldMkLst>
          <pc:docMk/>
          <pc:sldMk cId="67316906" sldId="334"/>
        </pc:sldMkLst>
      </pc:sldChg>
      <pc:sldChg chg="addSp delSp modSp add mod">
        <pc:chgData name="Lines, Todd" userId="afaf7c3a-e8aa-4568-882a-02ad8f9e19b0" providerId="ADAL" clId="{A6906D54-A851-4B7B-8E00-24BE1013413F}" dt="2025-05-19T19:17:24.921" v="218" actId="21"/>
        <pc:sldMkLst>
          <pc:docMk/>
          <pc:sldMk cId="1543654458" sldId="335"/>
        </pc:sldMkLst>
        <pc:spChg chg="add mod">
          <ac:chgData name="Lines, Todd" userId="afaf7c3a-e8aa-4568-882a-02ad8f9e19b0" providerId="ADAL" clId="{A6906D54-A851-4B7B-8E00-24BE1013413F}" dt="2025-05-16T21:03:04.161" v="60" actId="14100"/>
          <ac:spMkLst>
            <pc:docMk/>
            <pc:sldMk cId="1543654458" sldId="335"/>
            <ac:spMk id="2" creationId="{C535E6FC-4942-06AB-9939-F08B7DB4EF45}"/>
          </ac:spMkLst>
        </pc:spChg>
        <pc:spChg chg="add mod">
          <ac:chgData name="Lines, Todd" userId="afaf7c3a-e8aa-4568-882a-02ad8f9e19b0" providerId="ADAL" clId="{A6906D54-A851-4B7B-8E00-24BE1013413F}" dt="2025-05-16T21:02:50.576" v="50" actId="1038"/>
          <ac:spMkLst>
            <pc:docMk/>
            <pc:sldMk cId="1543654458" sldId="335"/>
            <ac:spMk id="3" creationId="{926D6FE2-A699-4109-A128-9751C5DE03A0}"/>
          </ac:spMkLst>
        </pc:spChg>
        <pc:spChg chg="add mod">
          <ac:chgData name="Lines, Todd" userId="afaf7c3a-e8aa-4568-882a-02ad8f9e19b0" providerId="ADAL" clId="{A6906D54-A851-4B7B-8E00-24BE1013413F}" dt="2025-05-19T19:15:53.206" v="196" actId="1076"/>
          <ac:spMkLst>
            <pc:docMk/>
            <pc:sldMk cId="1543654458" sldId="335"/>
            <ac:spMk id="4" creationId="{326ECFE5-071D-3A3A-A8DA-5913DEC014A0}"/>
          </ac:spMkLst>
        </pc:spChg>
        <pc:spChg chg="add mod ord">
          <ac:chgData name="Lines, Todd" userId="afaf7c3a-e8aa-4568-882a-02ad8f9e19b0" providerId="ADAL" clId="{A6906D54-A851-4B7B-8E00-24BE1013413F}" dt="2025-05-19T19:17:01.636" v="215" actId="166"/>
          <ac:spMkLst>
            <pc:docMk/>
            <pc:sldMk cId="1543654458" sldId="335"/>
            <ac:spMk id="5" creationId="{3426883B-5098-4103-F924-4EB2EFDF7FDF}"/>
          </ac:spMkLst>
        </pc:spChg>
        <pc:spChg chg="add mod">
          <ac:chgData name="Lines, Todd" userId="afaf7c3a-e8aa-4568-882a-02ad8f9e19b0" providerId="ADAL" clId="{A6906D54-A851-4B7B-8E00-24BE1013413F}" dt="2025-05-19T19:16:54.060" v="213" actId="2085"/>
          <ac:spMkLst>
            <pc:docMk/>
            <pc:sldMk cId="1543654458" sldId="335"/>
            <ac:spMk id="7" creationId="{BB675803-7E7E-57C8-9035-31EC0307EC9B}"/>
          </ac:spMkLst>
        </pc:spChg>
        <pc:spChg chg="add mod">
          <ac:chgData name="Lines, Todd" userId="afaf7c3a-e8aa-4568-882a-02ad8f9e19b0" providerId="ADAL" clId="{A6906D54-A851-4B7B-8E00-24BE1013413F}" dt="2025-05-16T21:20:38.755" v="153" actId="20577"/>
          <ac:spMkLst>
            <pc:docMk/>
            <pc:sldMk cId="1543654458" sldId="335"/>
            <ac:spMk id="8" creationId="{00000000-0000-0000-0000-000000000000}"/>
          </ac:spMkLst>
        </pc:spChg>
        <pc:picChg chg="mod">
          <ac:chgData name="Lines, Todd" userId="afaf7c3a-e8aa-4568-882a-02ad8f9e19b0" providerId="ADAL" clId="{A6906D54-A851-4B7B-8E00-24BE1013413F}" dt="2025-05-16T21:02:34.424" v="42" actId="14100"/>
          <ac:picMkLst>
            <pc:docMk/>
            <pc:sldMk cId="1543654458" sldId="335"/>
            <ac:picMk id="6" creationId="{00000000-0000-0000-0000-000000000000}"/>
          </ac:picMkLst>
        </pc:pic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3660545031" sldId="336"/>
        </pc:sldMkLst>
      </pc:sldChg>
      <pc:sldChg chg="add ord">
        <pc:chgData name="Lines, Todd" userId="afaf7c3a-e8aa-4568-882a-02ad8f9e19b0" providerId="ADAL" clId="{A6906D54-A851-4B7B-8E00-24BE1013413F}" dt="2025-05-21T15:39:01.693" v="679"/>
        <pc:sldMkLst>
          <pc:docMk/>
          <pc:sldMk cId="4054378505" sldId="337"/>
        </pc:sldMkLst>
      </pc:sldChg>
      <pc:sldChg chg="add ord">
        <pc:chgData name="Lines, Todd" userId="afaf7c3a-e8aa-4568-882a-02ad8f9e19b0" providerId="ADAL" clId="{A6906D54-A851-4B7B-8E00-24BE1013413F}" dt="2025-05-21T15:39:34.055" v="683"/>
        <pc:sldMkLst>
          <pc:docMk/>
          <pc:sldMk cId="1582330872" sldId="338"/>
        </pc:sldMkLst>
      </pc:sldChg>
      <pc:sldChg chg="add ord">
        <pc:chgData name="Lines, Todd" userId="afaf7c3a-e8aa-4568-882a-02ad8f9e19b0" providerId="ADAL" clId="{A6906D54-A851-4B7B-8E00-24BE1013413F}" dt="2025-04-30T22:40:06.367" v="26"/>
        <pc:sldMkLst>
          <pc:docMk/>
          <pc:sldMk cId="1435247663" sldId="339"/>
        </pc:sldMkLst>
      </pc:sldChg>
      <pc:sldChg chg="addSp delSp modSp add mod ord">
        <pc:chgData name="Lines, Todd" userId="afaf7c3a-e8aa-4568-882a-02ad8f9e19b0" providerId="ADAL" clId="{A6906D54-A851-4B7B-8E00-24BE1013413F}" dt="2025-05-16T21:13:52.828" v="115" actId="478"/>
        <pc:sldMkLst>
          <pc:docMk/>
          <pc:sldMk cId="886977101" sldId="340"/>
        </pc:sldMkLst>
        <pc:spChg chg="add mod">
          <ac:chgData name="Lines, Todd" userId="afaf7c3a-e8aa-4568-882a-02ad8f9e19b0" providerId="ADAL" clId="{A6906D54-A851-4B7B-8E00-24BE1013413F}" dt="2025-05-16T21:13:42.652" v="113" actId="403"/>
          <ac:spMkLst>
            <pc:docMk/>
            <pc:sldMk cId="886977101" sldId="340"/>
            <ac:spMk id="5" creationId="{90837865-D4CF-6112-46FF-58F61292DD89}"/>
          </ac:spMkLst>
        </pc:spChg>
        <pc:spChg chg="add mod">
          <ac:chgData name="Lines, Todd" userId="afaf7c3a-e8aa-4568-882a-02ad8f9e19b0" providerId="ADAL" clId="{A6906D54-A851-4B7B-8E00-24BE1013413F}" dt="2025-05-16T21:13:48.733" v="114" actId="1076"/>
          <ac:spMkLst>
            <pc:docMk/>
            <pc:sldMk cId="886977101" sldId="340"/>
            <ac:spMk id="6" creationId="{CEEA0CBC-79E6-0860-D89E-718B50BFED2A}"/>
          </ac:spMkLst>
        </pc:spChg>
      </pc:sldChg>
      <pc:sldChg chg="addSp delSp modSp add del mod">
        <pc:chgData name="Lines, Todd" userId="afaf7c3a-e8aa-4568-882a-02ad8f9e19b0" providerId="ADAL" clId="{A6906D54-A851-4B7B-8E00-24BE1013413F}" dt="2025-05-16T21:09:24.800" v="68" actId="47"/>
        <pc:sldMkLst>
          <pc:docMk/>
          <pc:sldMk cId="4165829925" sldId="341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961093257" sldId="342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3715437735" sldId="343"/>
        </pc:sldMkLst>
      </pc:sldChg>
      <pc:sldChg chg="addSp delSp modSp add mod">
        <pc:chgData name="Lines, Todd" userId="afaf7c3a-e8aa-4568-882a-02ad8f9e19b0" providerId="ADAL" clId="{A6906D54-A851-4B7B-8E00-24BE1013413F}" dt="2025-05-16T21:21:14.655" v="165" actId="20577"/>
        <pc:sldMkLst>
          <pc:docMk/>
          <pc:sldMk cId="1353722832" sldId="344"/>
        </pc:sldMkLst>
        <pc:spChg chg="add mod">
          <ac:chgData name="Lines, Todd" userId="afaf7c3a-e8aa-4568-882a-02ad8f9e19b0" providerId="ADAL" clId="{A6906D54-A851-4B7B-8E00-24BE1013413F}" dt="2025-05-16T21:21:14.655" v="165" actId="20577"/>
          <ac:spMkLst>
            <pc:docMk/>
            <pc:sldMk cId="1353722832" sldId="344"/>
            <ac:spMk id="490499" creationId="{00000000-0000-0000-0000-000000000000}"/>
          </ac:spMkLst>
        </pc:sp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647487080" sldId="345"/>
        </pc:sldMkLst>
      </pc:sldChg>
      <pc:sldChg chg="addSp delSp modSp add mod">
        <pc:chgData name="Lines, Todd" userId="afaf7c3a-e8aa-4568-882a-02ad8f9e19b0" providerId="ADAL" clId="{A6906D54-A851-4B7B-8E00-24BE1013413F}" dt="2025-05-19T20:11:56.306" v="561" actId="21"/>
        <pc:sldMkLst>
          <pc:docMk/>
          <pc:sldMk cId="2880157273" sldId="346"/>
        </pc:sldMkLst>
      </pc:sldChg>
      <pc:sldChg chg="delSp modSp add mod">
        <pc:chgData name="Lines, Todd" userId="afaf7c3a-e8aa-4568-882a-02ad8f9e19b0" providerId="ADAL" clId="{A6906D54-A851-4B7B-8E00-24BE1013413F}" dt="2025-05-19T20:13:04.607" v="565" actId="21"/>
        <pc:sldMkLst>
          <pc:docMk/>
          <pc:sldMk cId="1068042927" sldId="347"/>
        </pc:sldMkLst>
      </pc:sldChg>
      <pc:sldChg chg="delSp modSp add mod">
        <pc:chgData name="Lines, Todd" userId="afaf7c3a-e8aa-4568-882a-02ad8f9e19b0" providerId="ADAL" clId="{A6906D54-A851-4B7B-8E00-24BE1013413F}" dt="2025-05-19T20:12:43.742" v="563" actId="21"/>
        <pc:sldMkLst>
          <pc:docMk/>
          <pc:sldMk cId="653544435" sldId="348"/>
        </pc:sldMkLst>
      </pc:sldChg>
      <pc:sldChg chg="delSp modSp add mod">
        <pc:chgData name="Lines, Todd" userId="afaf7c3a-e8aa-4568-882a-02ad8f9e19b0" providerId="ADAL" clId="{A6906D54-A851-4B7B-8E00-24BE1013413F}" dt="2025-05-19T20:16:02.413" v="569" actId="21"/>
        <pc:sldMkLst>
          <pc:docMk/>
          <pc:sldMk cId="1024559692" sldId="349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4151075142" sldId="350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1111995440" sldId="351"/>
        </pc:sldMkLst>
      </pc:sldChg>
      <pc:sldChg chg="addSp modSp add mod">
        <pc:chgData name="Lines, Todd" userId="afaf7c3a-e8aa-4568-882a-02ad8f9e19b0" providerId="ADAL" clId="{A6906D54-A851-4B7B-8E00-24BE1013413F}" dt="2025-05-16T21:26:05.391" v="169" actId="1076"/>
        <pc:sldMkLst>
          <pc:docMk/>
          <pc:sldMk cId="2756299069" sldId="352"/>
        </pc:sldMkLst>
        <pc:picChg chg="add mod">
          <ac:chgData name="Lines, Todd" userId="afaf7c3a-e8aa-4568-882a-02ad8f9e19b0" providerId="ADAL" clId="{A6906D54-A851-4B7B-8E00-24BE1013413F}" dt="2025-05-16T21:26:05.391" v="169" actId="1076"/>
          <ac:picMkLst>
            <pc:docMk/>
            <pc:sldMk cId="2756299069" sldId="352"/>
            <ac:picMk id="3" creationId="{2DBA874A-D239-6C17-A5F7-4AEF8B21AFA3}"/>
          </ac:picMkLst>
        </pc:pic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887213824" sldId="353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86234394" sldId="354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052657182" sldId="355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188119604" sldId="356"/>
        </pc:sldMkLst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0523244" sldId="357"/>
        </pc:sldMkLst>
      </pc:sldChg>
      <pc:sldChg chg="addSp delSp modSp add mod">
        <pc:chgData name="Lines, Todd" userId="afaf7c3a-e8aa-4568-882a-02ad8f9e19b0" providerId="ADAL" clId="{A6906D54-A851-4B7B-8E00-24BE1013413F}" dt="2025-05-16T21:15:46.182" v="135" actId="21"/>
        <pc:sldMkLst>
          <pc:docMk/>
          <pc:sldMk cId="1214923580" sldId="358"/>
        </pc:sldMkLst>
        <pc:spChg chg="add mod">
          <ac:chgData name="Lines, Todd" userId="afaf7c3a-e8aa-4568-882a-02ad8f9e19b0" providerId="ADAL" clId="{A6906D54-A851-4B7B-8E00-24BE1013413F}" dt="2025-05-16T21:10:35.244" v="70" actId="1076"/>
          <ac:spMkLst>
            <pc:docMk/>
            <pc:sldMk cId="1214923580" sldId="358"/>
            <ac:spMk id="2" creationId="{733AE350-91F4-60D2-048A-5D9D87482EFE}"/>
          </ac:spMkLst>
        </pc:spChg>
        <pc:spChg chg="add mod">
          <ac:chgData name="Lines, Todd" userId="afaf7c3a-e8aa-4568-882a-02ad8f9e19b0" providerId="ADAL" clId="{A6906D54-A851-4B7B-8E00-24BE1013413F}" dt="2025-05-16T21:11:17.390" v="86" actId="403"/>
          <ac:spMkLst>
            <pc:docMk/>
            <pc:sldMk cId="1214923580" sldId="358"/>
            <ac:spMk id="3" creationId="{E6D8872F-559B-025D-1EFB-D7A63A21E50B}"/>
          </ac:spMkLst>
        </pc:spChg>
      </pc:sldChg>
      <pc:sldChg chg="addSp delSp modSp add mod">
        <pc:chgData name="Lines, Todd" userId="afaf7c3a-e8aa-4568-882a-02ad8f9e19b0" providerId="ADAL" clId="{A6906D54-A851-4B7B-8E00-24BE1013413F}" dt="2025-05-16T21:16:05.096" v="137" actId="21"/>
        <pc:sldMkLst>
          <pc:docMk/>
          <pc:sldMk cId="2456680666" sldId="359"/>
        </pc:sldMkLst>
        <pc:spChg chg="add mod">
          <ac:chgData name="Lines, Todd" userId="afaf7c3a-e8aa-4568-882a-02ad8f9e19b0" providerId="ADAL" clId="{A6906D54-A851-4B7B-8E00-24BE1013413F}" dt="2025-05-16T21:11:40.984" v="89" actId="1076"/>
          <ac:spMkLst>
            <pc:docMk/>
            <pc:sldMk cId="2456680666" sldId="359"/>
            <ac:spMk id="2" creationId="{145BA358-F8D5-1B40-741A-6760CC0D6C43}"/>
          </ac:spMkLst>
        </pc:spChg>
        <pc:spChg chg="add mod">
          <ac:chgData name="Lines, Todd" userId="afaf7c3a-e8aa-4568-882a-02ad8f9e19b0" providerId="ADAL" clId="{A6906D54-A851-4B7B-8E00-24BE1013413F}" dt="2025-05-16T21:11:57.919" v="93" actId="14100"/>
          <ac:spMkLst>
            <pc:docMk/>
            <pc:sldMk cId="2456680666" sldId="359"/>
            <ac:spMk id="3" creationId="{CEC6BF07-EEB2-7EFF-F73B-C87987C7F92D}"/>
          </ac:spMkLst>
        </pc:spChg>
      </pc:sldChg>
      <pc:sldChg chg="add">
        <pc:chgData name="Lines, Todd" userId="afaf7c3a-e8aa-4568-882a-02ad8f9e19b0" providerId="ADAL" clId="{A6906D54-A851-4B7B-8E00-24BE1013413F}" dt="2025-04-30T22:37:57.586" v="17"/>
        <pc:sldMkLst>
          <pc:docMk/>
          <pc:sldMk cId="2669031421" sldId="360"/>
        </pc:sldMkLst>
      </pc:sldChg>
      <pc:sldChg chg="addSp delSp modSp add mod">
        <pc:chgData name="Lines, Todd" userId="afaf7c3a-e8aa-4568-882a-02ad8f9e19b0" providerId="ADAL" clId="{A6906D54-A851-4B7B-8E00-24BE1013413F}" dt="2025-05-16T21:16:25.413" v="139" actId="21"/>
        <pc:sldMkLst>
          <pc:docMk/>
          <pc:sldMk cId="735592090" sldId="361"/>
        </pc:sldMkLst>
        <pc:spChg chg="add mod">
          <ac:chgData name="Lines, Todd" userId="afaf7c3a-e8aa-4568-882a-02ad8f9e19b0" providerId="ADAL" clId="{A6906D54-A851-4B7B-8E00-24BE1013413F}" dt="2025-05-16T21:12:19.985" v="95" actId="1076"/>
          <ac:spMkLst>
            <pc:docMk/>
            <pc:sldMk cId="735592090" sldId="361"/>
            <ac:spMk id="2" creationId="{48F04E22-FFA2-5DD3-7DF5-51C3B22D6332}"/>
          </ac:spMkLst>
        </pc:spChg>
        <pc:spChg chg="add mod ord">
          <ac:chgData name="Lines, Todd" userId="afaf7c3a-e8aa-4568-882a-02ad8f9e19b0" providerId="ADAL" clId="{A6906D54-A851-4B7B-8E00-24BE1013413F}" dt="2025-05-16T21:13:13.880" v="106" actId="207"/>
          <ac:spMkLst>
            <pc:docMk/>
            <pc:sldMk cId="735592090" sldId="361"/>
            <ac:spMk id="3" creationId="{085C669D-3C0C-CE82-6B73-F6384B05440D}"/>
          </ac:spMkLst>
        </pc:spChg>
        <pc:spChg chg="add mod">
          <ac:chgData name="Lines, Todd" userId="afaf7c3a-e8aa-4568-882a-02ad8f9e19b0" providerId="ADAL" clId="{A6906D54-A851-4B7B-8E00-24BE1013413F}" dt="2025-05-16T21:12:52.743" v="101" actId="2085"/>
          <ac:spMkLst>
            <pc:docMk/>
            <pc:sldMk cId="735592090" sldId="361"/>
            <ac:spMk id="4" creationId="{93BB446D-B967-7513-A7BE-2EC08589FA64}"/>
          </ac:spMkLst>
        </pc:spChg>
      </pc:sldChg>
      <pc:sldChg chg="add">
        <pc:chgData name="Lines, Todd" userId="afaf7c3a-e8aa-4568-882a-02ad8f9e19b0" providerId="ADAL" clId="{A6906D54-A851-4B7B-8E00-24BE1013413F}" dt="2025-04-30T22:38:34.914" v="18"/>
        <pc:sldMkLst>
          <pc:docMk/>
          <pc:sldMk cId="3300759367" sldId="362"/>
        </pc:sldMkLst>
      </pc:sldChg>
      <pc:sldChg chg="addSp delSp modSp add mod">
        <pc:chgData name="Lines, Todd" userId="afaf7c3a-e8aa-4568-882a-02ad8f9e19b0" providerId="ADAL" clId="{A6906D54-A851-4B7B-8E00-24BE1013413F}" dt="2025-05-19T19:51:25.111" v="525" actId="21"/>
        <pc:sldMkLst>
          <pc:docMk/>
          <pc:sldMk cId="423668261" sldId="363"/>
        </pc:sldMkLst>
        <pc:spChg chg="add mod">
          <ac:chgData name="Lines, Todd" userId="afaf7c3a-e8aa-4568-882a-02ad8f9e19b0" providerId="ADAL" clId="{A6906D54-A851-4B7B-8E00-24BE1013413F}" dt="2025-05-19T19:43:56.743" v="296" actId="2085"/>
          <ac:spMkLst>
            <pc:docMk/>
            <pc:sldMk cId="423668261" sldId="363"/>
            <ac:spMk id="9" creationId="{AEC4002F-430B-4953-E93C-B3706D8304CD}"/>
          </ac:spMkLst>
        </pc:spChg>
        <pc:spChg chg="add mod">
          <ac:chgData name="Lines, Todd" userId="afaf7c3a-e8aa-4568-882a-02ad8f9e19b0" providerId="ADAL" clId="{A6906D54-A851-4B7B-8E00-24BE1013413F}" dt="2025-05-19T19:50:31.953" v="428" actId="20577"/>
          <ac:spMkLst>
            <pc:docMk/>
            <pc:sldMk cId="423668261" sldId="363"/>
            <ac:spMk id="14" creationId="{9439D23A-E506-EC32-11CF-FC89A25EFE73}"/>
          </ac:spMkLst>
        </pc:spChg>
        <pc:spChg chg="add mod">
          <ac:chgData name="Lines, Todd" userId="afaf7c3a-e8aa-4568-882a-02ad8f9e19b0" providerId="ADAL" clId="{A6906D54-A851-4B7B-8E00-24BE1013413F}" dt="2025-05-19T19:50:16.197" v="426" actId="1076"/>
          <ac:spMkLst>
            <pc:docMk/>
            <pc:sldMk cId="423668261" sldId="363"/>
            <ac:spMk id="15" creationId="{F8587F04-FE4D-0142-7B7C-DB499DE4C5E7}"/>
          </ac:spMkLst>
        </pc:spChg>
        <pc:spChg chg="add mod">
          <ac:chgData name="Lines, Todd" userId="afaf7c3a-e8aa-4568-882a-02ad8f9e19b0" providerId="ADAL" clId="{A6906D54-A851-4B7B-8E00-24BE1013413F}" dt="2025-05-19T19:51:09.136" v="522" actId="1076"/>
          <ac:spMkLst>
            <pc:docMk/>
            <pc:sldMk cId="423668261" sldId="363"/>
            <ac:spMk id="16" creationId="{627470B1-21AF-B1AA-BEA8-5CEA1119AB80}"/>
          </ac:spMkLst>
        </pc:spChg>
        <pc:picChg chg="add mod">
          <ac:chgData name="Lines, Todd" userId="afaf7c3a-e8aa-4568-882a-02ad8f9e19b0" providerId="ADAL" clId="{A6906D54-A851-4B7B-8E00-24BE1013413F}" dt="2025-05-19T19:40:29.043" v="280" actId="1037"/>
          <ac:picMkLst>
            <pc:docMk/>
            <pc:sldMk cId="423668261" sldId="363"/>
            <ac:picMk id="3" creationId="{03CDD19C-9DE0-6BA2-99F2-849CF59CFA9F}"/>
          </ac:picMkLst>
        </pc:picChg>
        <pc:cxnChg chg="add mod ord">
          <ac:chgData name="Lines, Todd" userId="afaf7c3a-e8aa-4568-882a-02ad8f9e19b0" providerId="ADAL" clId="{A6906D54-A851-4B7B-8E00-24BE1013413F}" dt="2025-05-19T19:51:13.280" v="523" actId="14100"/>
          <ac:cxnSpMkLst>
            <pc:docMk/>
            <pc:sldMk cId="423668261" sldId="363"/>
            <ac:cxnSpMk id="5" creationId="{41C4C30B-8AF3-F53B-BC02-29DA8DFE2E6E}"/>
          </ac:cxnSpMkLst>
        </pc:cxnChg>
        <pc:cxnChg chg="add mod">
          <ac:chgData name="Lines, Todd" userId="afaf7c3a-e8aa-4568-882a-02ad8f9e19b0" providerId="ADAL" clId="{A6906D54-A851-4B7B-8E00-24BE1013413F}" dt="2025-05-19T19:43:10.090" v="285" actId="1582"/>
          <ac:cxnSpMkLst>
            <pc:docMk/>
            <pc:sldMk cId="423668261" sldId="363"/>
            <ac:cxnSpMk id="7" creationId="{7CD6D4E5-A65C-7107-0DE1-DA4715991A96}"/>
          </ac:cxnSpMkLst>
        </pc:cxnChg>
        <pc:cxnChg chg="add mod">
          <ac:chgData name="Lines, Todd" userId="afaf7c3a-e8aa-4568-882a-02ad8f9e19b0" providerId="ADAL" clId="{A6906D54-A851-4B7B-8E00-24BE1013413F}" dt="2025-05-19T19:44:17.070" v="300" actId="14100"/>
          <ac:cxnSpMkLst>
            <pc:docMk/>
            <pc:sldMk cId="423668261" sldId="363"/>
            <ac:cxnSpMk id="10" creationId="{A14884ED-9FBA-941F-EC4C-8A3848EBBC63}"/>
          </ac:cxnSpMkLst>
        </pc:cxnChg>
        <pc:cxnChg chg="add mod">
          <ac:chgData name="Lines, Todd" userId="afaf7c3a-e8aa-4568-882a-02ad8f9e19b0" providerId="ADAL" clId="{A6906D54-A851-4B7B-8E00-24BE1013413F}" dt="2025-05-19T19:50:27.916" v="427" actId="693"/>
          <ac:cxnSpMkLst>
            <pc:docMk/>
            <pc:sldMk cId="423668261" sldId="363"/>
            <ac:cxnSpMk id="13" creationId="{DD4E9CA2-FEDA-B20C-E41B-4E75658048FE}"/>
          </ac:cxnSpMkLst>
        </pc:cxnChg>
      </pc:sldChg>
      <pc:sldChg chg="addSp delSp modSp add mod">
        <pc:chgData name="Lines, Todd" userId="afaf7c3a-e8aa-4568-882a-02ad8f9e19b0" providerId="ADAL" clId="{A6906D54-A851-4B7B-8E00-24BE1013413F}" dt="2025-05-19T19:49:16.447" v="423" actId="21"/>
        <pc:sldMkLst>
          <pc:docMk/>
          <pc:sldMk cId="1078836870" sldId="364"/>
        </pc:sldMkLst>
        <pc:spChg chg="mod ord">
          <ac:chgData name="Lines, Todd" userId="afaf7c3a-e8aa-4568-882a-02ad8f9e19b0" providerId="ADAL" clId="{A6906D54-A851-4B7B-8E00-24BE1013413F}" dt="2025-05-19T19:46:12.109" v="331" actId="166"/>
          <ac:spMkLst>
            <pc:docMk/>
            <pc:sldMk cId="1078836870" sldId="364"/>
            <ac:spMk id="9" creationId="{74191807-B7B3-06A5-9876-8FA65EDAB988}"/>
          </ac:spMkLst>
        </pc:spChg>
        <pc:spChg chg="add mod">
          <ac:chgData name="Lines, Todd" userId="afaf7c3a-e8aa-4568-882a-02ad8f9e19b0" providerId="ADAL" clId="{A6906D54-A851-4B7B-8E00-24BE1013413F}" dt="2025-05-19T19:46:27.708" v="336" actId="1076"/>
          <ac:spMkLst>
            <pc:docMk/>
            <pc:sldMk cId="1078836870" sldId="364"/>
            <ac:spMk id="29" creationId="{EC14716B-E3B5-F055-00C0-88FB4B1A087D}"/>
          </ac:spMkLst>
        </pc:spChg>
        <pc:spChg chg="add mod">
          <ac:chgData name="Lines, Todd" userId="afaf7c3a-e8aa-4568-882a-02ad8f9e19b0" providerId="ADAL" clId="{A6906D54-A851-4B7B-8E00-24BE1013413F}" dt="2025-05-19T19:46:42.524" v="355" actId="1076"/>
          <ac:spMkLst>
            <pc:docMk/>
            <pc:sldMk cId="1078836870" sldId="364"/>
            <ac:spMk id="30" creationId="{17A7651D-5F67-381A-4C89-987BD64A1013}"/>
          </ac:spMkLst>
        </pc:spChg>
        <pc:spChg chg="add mod">
          <ac:chgData name="Lines, Todd" userId="afaf7c3a-e8aa-4568-882a-02ad8f9e19b0" providerId="ADAL" clId="{A6906D54-A851-4B7B-8E00-24BE1013413F}" dt="2025-05-19T19:46:56.148" v="367" actId="1076"/>
          <ac:spMkLst>
            <pc:docMk/>
            <pc:sldMk cId="1078836870" sldId="364"/>
            <ac:spMk id="31" creationId="{8760582F-B1F0-76BF-A799-46053538B9DC}"/>
          </ac:spMkLst>
        </pc:spChg>
        <pc:grpChg chg="add mod">
          <ac:chgData name="Lines, Todd" userId="afaf7c3a-e8aa-4568-882a-02ad8f9e19b0" providerId="ADAL" clId="{A6906D54-A851-4B7B-8E00-24BE1013413F}" dt="2025-05-19T19:45:55.326" v="327" actId="164"/>
          <ac:grpSpMkLst>
            <pc:docMk/>
            <pc:sldMk cId="1078836870" sldId="364"/>
            <ac:grpSpMk id="21" creationId="{61D3D48E-2766-D10F-610D-E7CCD09CA8AE}"/>
          </ac:grpSpMkLst>
        </pc:grpChg>
        <pc:grpChg chg="add mod">
          <ac:chgData name="Lines, Todd" userId="afaf7c3a-e8aa-4568-882a-02ad8f9e19b0" providerId="ADAL" clId="{A6906D54-A851-4B7B-8E00-24BE1013413F}" dt="2025-05-19T19:46:06.563" v="330" actId="1076"/>
          <ac:grpSpMkLst>
            <pc:docMk/>
            <pc:sldMk cId="1078836870" sldId="364"/>
            <ac:grpSpMk id="22" creationId="{7377F9B6-FAD7-A3D4-0EDF-E6436907C54C}"/>
          </ac:grpSpMkLst>
        </pc:grpChg>
        <pc:cxnChg chg="add 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2" creationId="{3E0C2F54-B40A-48C3-E56A-D951C8DFCC3A}"/>
          </ac:cxnSpMkLst>
        </pc:cxnChg>
        <pc:cxnChg chg="mod">
          <ac:chgData name="Lines, Todd" userId="afaf7c3a-e8aa-4568-882a-02ad8f9e19b0" providerId="ADAL" clId="{A6906D54-A851-4B7B-8E00-24BE1013413F}" dt="2025-05-19T19:48:10.840" v="420" actId="14100"/>
          <ac:cxnSpMkLst>
            <pc:docMk/>
            <pc:sldMk cId="1078836870" sldId="364"/>
            <ac:cxnSpMk id="5" creationId="{BB049B6D-AD4D-30B8-CBBA-87261B4B1D12}"/>
          </ac:cxnSpMkLst>
        </pc:cxnChg>
        <pc:cxnChg chg="add 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6" creationId="{63492CDE-5F4F-F4B1-C04E-EC64D0B21049}"/>
          </ac:cxnSpMkLst>
        </pc:cxnChg>
        <pc:cxnChg chg="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7" creationId="{94B6FFA3-8693-95AA-82EB-0235005CD208}"/>
          </ac:cxnSpMkLst>
        </pc:cxnChg>
        <pc:cxnChg chg="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10" creationId="{26F68A39-1057-FB8D-AFF0-A040DFC9FB13}"/>
          </ac:cxnSpMkLst>
        </pc:cxnChg>
        <pc:cxnChg chg="add 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11" creationId="{1464331F-AF3E-92BF-947C-19AC6D9DCFB6}"/>
          </ac:cxnSpMkLst>
        </pc:cxnChg>
        <pc:cxnChg chg="add mod">
          <ac:chgData name="Lines, Todd" userId="afaf7c3a-e8aa-4568-882a-02ad8f9e19b0" providerId="ADAL" clId="{A6906D54-A851-4B7B-8E00-24BE1013413F}" dt="2025-05-19T19:45:55.326" v="327" actId="164"/>
          <ac:cxnSpMkLst>
            <pc:docMk/>
            <pc:sldMk cId="1078836870" sldId="364"/>
            <ac:cxnSpMk id="16" creationId="{823A3B08-ED54-47BC-E3A8-8417307E8AE8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3" creationId="{92F8EC99-A9EE-9221-1047-C1B5F6969403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4" creationId="{A2A929CA-3487-FA91-8363-14D443023906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5" creationId="{808F711A-9683-0FF2-FEBD-66A370C526AA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6" creationId="{EFC4E0F6-2A59-EF56-8EDE-0EA729AAE2C6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7" creationId="{B565256F-A805-A085-73A3-ECEB5FF1BF1A}"/>
          </ac:cxnSpMkLst>
        </pc:cxnChg>
        <pc:cxnChg chg="mod">
          <ac:chgData name="Lines, Todd" userId="afaf7c3a-e8aa-4568-882a-02ad8f9e19b0" providerId="ADAL" clId="{A6906D54-A851-4B7B-8E00-24BE1013413F}" dt="2025-05-19T19:45:56.809" v="328"/>
          <ac:cxnSpMkLst>
            <pc:docMk/>
            <pc:sldMk cId="1078836870" sldId="364"/>
            <ac:cxnSpMk id="28" creationId="{8166408A-8307-8573-0F30-D65293F03D68}"/>
          </ac:cxnSpMkLst>
        </pc:cxnChg>
      </pc:sldChg>
      <pc:sldChg chg="addSp delSp modSp add mod">
        <pc:chgData name="Lines, Todd" userId="afaf7c3a-e8aa-4568-882a-02ad8f9e19b0" providerId="ADAL" clId="{A6906D54-A851-4B7B-8E00-24BE1013413F}" dt="2025-05-19T19:53:26.055" v="527" actId="21"/>
        <pc:sldMkLst>
          <pc:docMk/>
          <pc:sldMk cId="2684045793" sldId="365"/>
        </pc:sldMkLst>
        <pc:spChg chg="add mod">
          <ac:chgData name="Lines, Todd" userId="afaf7c3a-e8aa-4568-882a-02ad8f9e19b0" providerId="ADAL" clId="{A6906D54-A851-4B7B-8E00-24BE1013413F}" dt="2025-05-19T19:47:38.920" v="385" actId="207"/>
          <ac:spMkLst>
            <pc:docMk/>
            <pc:sldMk cId="2684045793" sldId="365"/>
            <ac:spMk id="4" creationId="{08ECA817-9E93-993A-C215-F2C305B38DE1}"/>
          </ac:spMkLst>
        </pc:spChg>
        <pc:spChg chg="mod">
          <ac:chgData name="Lines, Todd" userId="afaf7c3a-e8aa-4568-882a-02ad8f9e19b0" providerId="ADAL" clId="{A6906D54-A851-4B7B-8E00-24BE1013413F}" dt="2025-05-19T19:47:59.665" v="419" actId="20577"/>
          <ac:spMkLst>
            <pc:docMk/>
            <pc:sldMk cId="2684045793" sldId="365"/>
            <ac:spMk id="30" creationId="{A51316CB-175E-DDB0-2676-E8229DC3A482}"/>
          </ac:spMkLst>
        </pc:spChg>
        <pc:spChg chg="mod">
          <ac:chgData name="Lines, Todd" userId="afaf7c3a-e8aa-4568-882a-02ad8f9e19b0" providerId="ADAL" clId="{A6906D54-A851-4B7B-8E00-24BE1013413F}" dt="2025-05-19T19:47:50.900" v="400" actId="1076"/>
          <ac:spMkLst>
            <pc:docMk/>
            <pc:sldMk cId="2684045793" sldId="365"/>
            <ac:spMk id="31" creationId="{CE781BB5-FC67-2519-616A-4A4AB7A110CF}"/>
          </ac:spMkLst>
        </pc:spChg>
        <pc:cxnChg chg="mod">
          <ac:chgData name="Lines, Todd" userId="afaf7c3a-e8aa-4568-882a-02ad8f9e19b0" providerId="ADAL" clId="{A6906D54-A851-4B7B-8E00-24BE1013413F}" dt="2025-05-19T19:48:16.135" v="421" actId="14100"/>
          <ac:cxnSpMkLst>
            <pc:docMk/>
            <pc:sldMk cId="2684045793" sldId="365"/>
            <ac:cxnSpMk id="5" creationId="{65BA1BF7-C645-3489-6229-612D9B5A6120}"/>
          </ac:cxnSpMkLst>
        </pc:cxnChg>
      </pc:sldChg>
      <pc:sldChg chg="addSp delSp modSp new mod">
        <pc:chgData name="Lines, Todd" userId="afaf7c3a-e8aa-4568-882a-02ad8f9e19b0" providerId="ADAL" clId="{A6906D54-A851-4B7B-8E00-24BE1013413F}" dt="2025-05-19T19:55:47.337" v="540" actId="21"/>
        <pc:sldMkLst>
          <pc:docMk/>
          <pc:sldMk cId="2603663642" sldId="366"/>
        </pc:sldMkLst>
        <pc:spChg chg="add mod">
          <ac:chgData name="Lines, Todd" userId="afaf7c3a-e8aa-4568-882a-02ad8f9e19b0" providerId="ADAL" clId="{A6906D54-A851-4B7B-8E00-24BE1013413F}" dt="2025-05-19T19:55:34.141" v="538" actId="1076"/>
          <ac:spMkLst>
            <pc:docMk/>
            <pc:sldMk cId="2603663642" sldId="366"/>
            <ac:spMk id="3" creationId="{0F9CBBD7-F2FA-9F11-F5FE-2CDF8F2A7F5E}"/>
          </ac:spMkLst>
        </pc:spChg>
        <pc:picChg chg="add">
          <ac:chgData name="Lines, Todd" userId="afaf7c3a-e8aa-4568-882a-02ad8f9e19b0" providerId="ADAL" clId="{A6906D54-A851-4B7B-8E00-24BE1013413F}" dt="2025-05-19T19:55:20.829" v="531"/>
          <ac:picMkLst>
            <pc:docMk/>
            <pc:sldMk cId="2603663642" sldId="366"/>
            <ac:picMk id="1028" creationId="{829EA061-0429-B7B4-82E3-F248A08B7F51}"/>
          </ac:picMkLst>
        </pc:picChg>
      </pc:sldChg>
      <pc:sldChg chg="addSp delSp modSp new mod">
        <pc:chgData name="Lines, Todd" userId="afaf7c3a-e8aa-4568-882a-02ad8f9e19b0" providerId="ADAL" clId="{A6906D54-A851-4B7B-8E00-24BE1013413F}" dt="2025-05-19T20:07:08.394" v="559" actId="1076"/>
        <pc:sldMkLst>
          <pc:docMk/>
          <pc:sldMk cId="2347662768" sldId="367"/>
        </pc:sldMkLst>
        <pc:spChg chg="add mod">
          <ac:chgData name="Lines, Todd" userId="afaf7c3a-e8aa-4568-882a-02ad8f9e19b0" providerId="ADAL" clId="{A6906D54-A851-4B7B-8E00-24BE1013413F}" dt="2025-05-19T20:07:08.394" v="559" actId="1076"/>
          <ac:spMkLst>
            <pc:docMk/>
            <pc:sldMk cId="2347662768" sldId="367"/>
            <ac:spMk id="4" creationId="{FEA6631F-7645-EDCA-E9C0-ED66F6572D8B}"/>
          </ac:spMkLst>
        </pc:spChg>
        <pc:picChg chg="add">
          <ac:chgData name="Lines, Todd" userId="afaf7c3a-e8aa-4568-882a-02ad8f9e19b0" providerId="ADAL" clId="{A6906D54-A851-4B7B-8E00-24BE1013413F}" dt="2025-05-19T19:59:56.092" v="544"/>
          <ac:picMkLst>
            <pc:docMk/>
            <pc:sldMk cId="2347662768" sldId="367"/>
            <ac:picMk id="2052" creationId="{87778A91-F9A0-3B13-8386-AF1030260FB1}"/>
          </ac:picMkLst>
        </pc:picChg>
      </pc:sldChg>
      <pc:sldChg chg="add del">
        <pc:chgData name="Lines, Todd" userId="afaf7c3a-e8aa-4568-882a-02ad8f9e19b0" providerId="ADAL" clId="{A6906D54-A851-4B7B-8E00-24BE1013413F}" dt="2025-05-19T20:14:41.396" v="567" actId="47"/>
        <pc:sldMkLst>
          <pc:docMk/>
          <pc:sldMk cId="35849518" sldId="368"/>
        </pc:sldMkLst>
      </pc:sldChg>
      <pc:sldChg chg="addSp delSp modSp new mod">
        <pc:chgData name="Lines, Todd" userId="afaf7c3a-e8aa-4568-882a-02ad8f9e19b0" providerId="ADAL" clId="{A6906D54-A851-4B7B-8E00-24BE1013413F}" dt="2025-05-19T20:29:31.175" v="573" actId="21"/>
        <pc:sldMkLst>
          <pc:docMk/>
          <pc:sldMk cId="1726238384" sldId="368"/>
        </pc:sldMkLst>
        <pc:picChg chg="add">
          <ac:chgData name="Lines, Todd" userId="afaf7c3a-e8aa-4568-882a-02ad8f9e19b0" providerId="ADAL" clId="{A6906D54-A851-4B7B-8E00-24BE1013413F}" dt="2025-05-19T20:25:13.374" v="571" actId="22"/>
          <ac:picMkLst>
            <pc:docMk/>
            <pc:sldMk cId="1726238384" sldId="368"/>
            <ac:picMk id="3" creationId="{210645C5-D827-8B30-BFC6-6429E32E1A19}"/>
          </ac:picMkLst>
        </pc:picChg>
      </pc:sldChg>
      <pc:sldChg chg="addSp delSp modSp new mod">
        <pc:chgData name="Lines, Todd" userId="afaf7c3a-e8aa-4568-882a-02ad8f9e19b0" providerId="ADAL" clId="{A6906D54-A851-4B7B-8E00-24BE1013413F}" dt="2025-05-19T20:49:17.078" v="583" actId="1076"/>
        <pc:sldMkLst>
          <pc:docMk/>
          <pc:sldMk cId="2496871675" sldId="369"/>
        </pc:sldMkLst>
        <pc:spChg chg="add mod">
          <ac:chgData name="Lines, Todd" userId="afaf7c3a-e8aa-4568-882a-02ad8f9e19b0" providerId="ADAL" clId="{A6906D54-A851-4B7B-8E00-24BE1013413F}" dt="2025-05-19T20:49:17.078" v="583" actId="1076"/>
          <ac:spMkLst>
            <pc:docMk/>
            <pc:sldMk cId="2496871675" sldId="369"/>
            <ac:spMk id="6" creationId="{E8B57EDB-FC61-E42C-C403-AAE1632FBBDB}"/>
          </ac:spMkLst>
        </pc:spChg>
        <pc:picChg chg="add">
          <ac:chgData name="Lines, Todd" userId="afaf7c3a-e8aa-4568-882a-02ad8f9e19b0" providerId="ADAL" clId="{A6906D54-A851-4B7B-8E00-24BE1013413F}" dt="2025-05-19T20:48:13.491" v="575"/>
          <ac:picMkLst>
            <pc:docMk/>
            <pc:sldMk cId="2496871675" sldId="369"/>
            <ac:picMk id="3074" creationId="{9DE7170A-5ADB-628E-8033-8EE57517C976}"/>
          </ac:picMkLst>
        </pc:picChg>
      </pc:sldChg>
      <pc:sldChg chg="addSp delSp modSp new mod">
        <pc:chgData name="Lines, Todd" userId="afaf7c3a-e8aa-4568-882a-02ad8f9e19b0" providerId="ADAL" clId="{A6906D54-A851-4B7B-8E00-24BE1013413F}" dt="2025-05-21T15:32:29.386" v="666" actId="21"/>
        <pc:sldMkLst>
          <pc:docMk/>
          <pc:sldMk cId="1946296624" sldId="370"/>
        </pc:sldMkLst>
        <pc:spChg chg="del">
          <ac:chgData name="Lines, Todd" userId="afaf7c3a-e8aa-4568-882a-02ad8f9e19b0" providerId="ADAL" clId="{A6906D54-A851-4B7B-8E00-24BE1013413F}" dt="2025-05-21T15:28:23.155" v="585" actId="478"/>
          <ac:spMkLst>
            <pc:docMk/>
            <pc:sldMk cId="1946296624" sldId="370"/>
            <ac:spMk id="2" creationId="{8429F8DD-C8D1-3B4A-70E8-131DEA9CBE7E}"/>
          </ac:spMkLst>
        </pc:spChg>
        <pc:spChg chg="del">
          <ac:chgData name="Lines, Todd" userId="afaf7c3a-e8aa-4568-882a-02ad8f9e19b0" providerId="ADAL" clId="{A6906D54-A851-4B7B-8E00-24BE1013413F}" dt="2025-05-21T15:28:23.155" v="585" actId="478"/>
          <ac:spMkLst>
            <pc:docMk/>
            <pc:sldMk cId="1946296624" sldId="370"/>
            <ac:spMk id="3" creationId="{C2FAF681-C602-BAC0-126F-A414A862109D}"/>
          </ac:spMkLst>
        </pc:spChg>
        <pc:spChg chg="del">
          <ac:chgData name="Lines, Todd" userId="afaf7c3a-e8aa-4568-882a-02ad8f9e19b0" providerId="ADAL" clId="{A6906D54-A851-4B7B-8E00-24BE1013413F}" dt="2025-05-21T15:28:23.155" v="585" actId="478"/>
          <ac:spMkLst>
            <pc:docMk/>
            <pc:sldMk cId="1946296624" sldId="370"/>
            <ac:spMk id="4" creationId="{E5F9B92F-BCF9-DBD5-28FE-E3B94E7AF47A}"/>
          </ac:spMkLst>
        </pc:spChg>
        <pc:grpChg chg="add mod">
          <ac:chgData name="Lines, Todd" userId="afaf7c3a-e8aa-4568-882a-02ad8f9e19b0" providerId="ADAL" clId="{A6906D54-A851-4B7B-8E00-24BE1013413F}" dt="2025-05-21T15:32:12.527" v="664" actId="1037"/>
          <ac:grpSpMkLst>
            <pc:docMk/>
            <pc:sldMk cId="1946296624" sldId="370"/>
            <ac:grpSpMk id="19" creationId="{230322C0-C387-0EC9-68C2-62BF47D33737}"/>
          </ac:grpSpMkLst>
        </pc:grpChg>
        <pc:grpChg chg="add mod">
          <ac:chgData name="Lines, Todd" userId="afaf7c3a-e8aa-4568-882a-02ad8f9e19b0" providerId="ADAL" clId="{A6906D54-A851-4B7B-8E00-24BE1013413F}" dt="2025-05-21T15:32:12.527" v="664" actId="1037"/>
          <ac:grpSpMkLst>
            <pc:docMk/>
            <pc:sldMk cId="1946296624" sldId="370"/>
            <ac:grpSpMk id="20" creationId="{A5628087-5A7F-CB32-1EB1-441D12CED5C3}"/>
          </ac:grpSpMkLst>
        </pc:grpChg>
        <pc:picChg chg="add mod">
          <ac:chgData name="Lines, Todd" userId="afaf7c3a-e8aa-4568-882a-02ad8f9e19b0" providerId="ADAL" clId="{A6906D54-A851-4B7B-8E00-24BE1013413F}" dt="2025-05-21T15:32:12.527" v="664" actId="1037"/>
          <ac:picMkLst>
            <pc:docMk/>
            <pc:sldMk cId="1946296624" sldId="370"/>
            <ac:picMk id="5" creationId="{3C56C562-C01F-30E0-8A92-FBC559CCC12F}"/>
          </ac:picMkLst>
        </pc:picChg>
        <pc:picChg chg="del mod">
          <ac:chgData name="Lines, Todd" userId="afaf7c3a-e8aa-4568-882a-02ad8f9e19b0" providerId="ADAL" clId="{A6906D54-A851-4B7B-8E00-24BE1013413F}" dt="2025-05-21T15:32:29.386" v="666" actId="21"/>
          <ac:picMkLst>
            <pc:docMk/>
            <pc:sldMk cId="1946296624" sldId="370"/>
            <ac:picMk id="24" creationId="{FE1990E4-1C63-7933-9E70-3E8B6A194B5A}"/>
          </ac:picMkLst>
        </pc:picChg>
        <pc:cxnChg chg="add del mod">
          <ac:chgData name="Lines, Todd" userId="afaf7c3a-e8aa-4568-882a-02ad8f9e19b0" providerId="ADAL" clId="{A6906D54-A851-4B7B-8E00-24BE1013413F}" dt="2025-05-21T15:28:54.686" v="591" actId="478"/>
          <ac:cxnSpMkLst>
            <pc:docMk/>
            <pc:sldMk cId="1946296624" sldId="370"/>
            <ac:cxnSpMk id="6" creationId="{095F5A61-0855-9A48-F5F6-C92824B8DD86}"/>
          </ac:cxnSpMkLst>
        </pc:cxnChg>
        <pc:cxnChg chg="add mod">
          <ac:chgData name="Lines, Todd" userId="afaf7c3a-e8aa-4568-882a-02ad8f9e19b0" providerId="ADAL" clId="{A6906D54-A851-4B7B-8E00-24BE1013413F}" dt="2025-05-21T15:29:58.441" v="612" actId="164"/>
          <ac:cxnSpMkLst>
            <pc:docMk/>
            <pc:sldMk cId="1946296624" sldId="370"/>
            <ac:cxnSpMk id="8" creationId="{2468861C-E83D-E1C9-0A67-AB031356A5C6}"/>
          </ac:cxnSpMkLst>
        </pc:cxnChg>
        <pc:cxnChg chg="add mod">
          <ac:chgData name="Lines, Todd" userId="afaf7c3a-e8aa-4568-882a-02ad8f9e19b0" providerId="ADAL" clId="{A6906D54-A851-4B7B-8E00-24BE1013413F}" dt="2025-05-21T15:29:58.441" v="612" actId="164"/>
          <ac:cxnSpMkLst>
            <pc:docMk/>
            <pc:sldMk cId="1946296624" sldId="370"/>
            <ac:cxnSpMk id="9" creationId="{20C95D29-2197-098B-9A16-2B01BB9F5A69}"/>
          </ac:cxnSpMkLst>
        </pc:cxnChg>
        <pc:cxnChg chg="add mod">
          <ac:chgData name="Lines, Todd" userId="afaf7c3a-e8aa-4568-882a-02ad8f9e19b0" providerId="ADAL" clId="{A6906D54-A851-4B7B-8E00-24BE1013413F}" dt="2025-05-21T15:29:58.441" v="612" actId="164"/>
          <ac:cxnSpMkLst>
            <pc:docMk/>
            <pc:sldMk cId="1946296624" sldId="370"/>
            <ac:cxnSpMk id="11" creationId="{38694401-8C61-56D5-0B89-2C6625B59FF5}"/>
          </ac:cxnSpMkLst>
        </pc:cxnChg>
        <pc:cxnChg chg="add mod">
          <ac:chgData name="Lines, Todd" userId="afaf7c3a-e8aa-4568-882a-02ad8f9e19b0" providerId="ADAL" clId="{A6906D54-A851-4B7B-8E00-24BE1013413F}" dt="2025-05-21T15:32:12.527" v="664" actId="1037"/>
          <ac:cxnSpMkLst>
            <pc:docMk/>
            <pc:sldMk cId="1946296624" sldId="370"/>
            <ac:cxnSpMk id="16" creationId="{430DF8E4-578B-2A4F-9631-EDE3026B8CAD}"/>
          </ac:cxnSpMkLst>
        </pc:cxnChg>
        <pc:cxnChg chg="mod">
          <ac:chgData name="Lines, Todd" userId="afaf7c3a-e8aa-4568-882a-02ad8f9e19b0" providerId="ADAL" clId="{A6906D54-A851-4B7B-8E00-24BE1013413F}" dt="2025-05-21T15:29:59.604" v="613"/>
          <ac:cxnSpMkLst>
            <pc:docMk/>
            <pc:sldMk cId="1946296624" sldId="370"/>
            <ac:cxnSpMk id="21" creationId="{E6148674-D21D-2F7E-8A4C-E098B10D5989}"/>
          </ac:cxnSpMkLst>
        </pc:cxnChg>
        <pc:cxnChg chg="mod">
          <ac:chgData name="Lines, Todd" userId="afaf7c3a-e8aa-4568-882a-02ad8f9e19b0" providerId="ADAL" clId="{A6906D54-A851-4B7B-8E00-24BE1013413F}" dt="2025-05-21T15:29:59.604" v="613"/>
          <ac:cxnSpMkLst>
            <pc:docMk/>
            <pc:sldMk cId="1946296624" sldId="370"/>
            <ac:cxnSpMk id="22" creationId="{75B7D497-1333-27D3-A1CC-21B527EAB13A}"/>
          </ac:cxnSpMkLst>
        </pc:cxnChg>
        <pc:cxnChg chg="mod">
          <ac:chgData name="Lines, Todd" userId="afaf7c3a-e8aa-4568-882a-02ad8f9e19b0" providerId="ADAL" clId="{A6906D54-A851-4B7B-8E00-24BE1013413F}" dt="2025-05-21T15:29:59.604" v="613"/>
          <ac:cxnSpMkLst>
            <pc:docMk/>
            <pc:sldMk cId="1946296624" sldId="370"/>
            <ac:cxnSpMk id="23" creationId="{DD64EAE9-DF34-C109-0D07-2BD7CEE2BC4B}"/>
          </ac:cxnSpMkLst>
        </pc:cxnChg>
      </pc:sldChg>
      <pc:sldChg chg="delSp add mod">
        <pc:chgData name="Lines, Todd" userId="afaf7c3a-e8aa-4568-882a-02ad8f9e19b0" providerId="ADAL" clId="{A6906D54-A851-4B7B-8E00-24BE1013413F}" dt="2025-05-21T15:31:59.792" v="640" actId="478"/>
        <pc:sldMkLst>
          <pc:docMk/>
          <pc:sldMk cId="3779560533" sldId="371"/>
        </pc:sldMkLst>
        <pc:grpChg chg="del">
          <ac:chgData name="Lines, Todd" userId="afaf7c3a-e8aa-4568-882a-02ad8f9e19b0" providerId="ADAL" clId="{A6906D54-A851-4B7B-8E00-24BE1013413F}" dt="2025-05-21T15:31:59.792" v="640" actId="478"/>
          <ac:grpSpMkLst>
            <pc:docMk/>
            <pc:sldMk cId="3779560533" sldId="371"/>
            <ac:grpSpMk id="11" creationId="{69F1B95A-D664-94A2-9110-075C06C30C51}"/>
          </ac:grpSpMkLst>
        </pc:grpChg>
        <pc:cxnChg chg="del">
          <ac:chgData name="Lines, Todd" userId="afaf7c3a-e8aa-4568-882a-02ad8f9e19b0" providerId="ADAL" clId="{A6906D54-A851-4B7B-8E00-24BE1013413F}" dt="2025-05-21T15:31:59.792" v="640" actId="478"/>
          <ac:cxnSpMkLst>
            <pc:docMk/>
            <pc:sldMk cId="3779560533" sldId="371"/>
            <ac:cxnSpMk id="13" creationId="{AD7032C2-6AA6-A99F-3A67-103D33B1F7BE}"/>
          </ac:cxnSpMkLst>
        </pc:cxnChg>
        <pc:cxnChg chg="del">
          <ac:chgData name="Lines, Todd" userId="afaf7c3a-e8aa-4568-882a-02ad8f9e19b0" providerId="ADAL" clId="{A6906D54-A851-4B7B-8E00-24BE1013413F}" dt="2025-05-21T15:31:59.792" v="640" actId="478"/>
          <ac:cxnSpMkLst>
            <pc:docMk/>
            <pc:sldMk cId="3779560533" sldId="371"/>
            <ac:cxnSpMk id="14" creationId="{9FD814D1-B798-BA6A-56C3-7381BACA50DF}"/>
          </ac:cxnSpMkLst>
        </pc:cxnChg>
        <pc:cxnChg chg="del">
          <ac:chgData name="Lines, Todd" userId="afaf7c3a-e8aa-4568-882a-02ad8f9e19b0" providerId="ADAL" clId="{A6906D54-A851-4B7B-8E00-24BE1013413F}" dt="2025-05-21T15:31:59.792" v="640" actId="478"/>
          <ac:cxnSpMkLst>
            <pc:docMk/>
            <pc:sldMk cId="3779560533" sldId="371"/>
            <ac:cxnSpMk id="15" creationId="{BA8A43A6-6A34-A8C6-75D4-EBF4ADF32BD4}"/>
          </ac:cxnSpMkLst>
        </pc:cxnChg>
      </pc:sldChg>
      <pc:sldChg chg="add">
        <pc:chgData name="Lines, Todd" userId="afaf7c3a-e8aa-4568-882a-02ad8f9e19b0" providerId="ADAL" clId="{A6906D54-A851-4B7B-8E00-24BE1013413F}" dt="2025-05-21T15:38:43.012" v="677"/>
        <pc:sldMkLst>
          <pc:docMk/>
          <pc:sldMk cId="378331012" sldId="3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F9DAC-AE63-4A2C-B4F3-3CD9856A378D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1FAB9-D0D2-4006-8FF1-550EF91B5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1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853B9-F27C-AB3A-B685-EF6167E9A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ACB04-BA1E-B595-2916-27FBA94ED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53FB9-13A6-C4F3-F646-5E4387959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DDB22-4900-18C7-56F8-741B948FE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C209-D922-4430-B76C-E541F64006F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1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C209-D922-4430-B76C-E541F64006FD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7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2F98B-7E2E-4CBF-AB70-34620DF85441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3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8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45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63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Fall 2007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A7099-A97C-42EB-8F29-163705505F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3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63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Fall 2007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2AA56286-A981-4095-9D47-F7358FA48D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9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1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8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1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9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3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D1B78-44ED-47D4-B870-54561AF7033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AA0F6-87F7-492B-97C4-379D8542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48EC-64A2-303C-5886-ED004770D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21699-C64F-B260-4F91-1F4CC39E3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20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16" y="-229451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302369"/>
            <a:ext cx="4038600" cy="2327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mirror as shown above. Which of the choices to the right shows how the ray will exit the mirror?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016384"/>
            <a:ext cx="2133600" cy="365125"/>
          </a:xfrm>
        </p:spPr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8569297" y="5331486"/>
            <a:ext cx="1031904" cy="374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524002" y="691957"/>
            <a:ext cx="3786553" cy="3610412"/>
            <a:chOff x="1" y="691957"/>
            <a:chExt cx="3786553" cy="3610412"/>
          </a:xfrm>
        </p:grpSpPr>
        <p:sp>
          <p:nvSpPr>
            <p:cNvPr id="6" name="Rectangle 5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85621" y="1593518"/>
              <a:ext cx="2813364" cy="1045168"/>
              <a:chOff x="890954" y="2508738"/>
              <a:chExt cx="2766646" cy="996452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2541841" cy="287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596264" y="26632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26100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5400000">
              <a:off x="1367428" y="153005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519645" y="29479"/>
            <a:ext cx="1995530" cy="2189315"/>
            <a:chOff x="1" y="691957"/>
            <a:chExt cx="3786553" cy="3610412"/>
          </a:xfrm>
        </p:grpSpPr>
        <p:sp>
          <p:nvSpPr>
            <p:cNvPr id="55" name="Rectangle 54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85621" y="1593518"/>
              <a:ext cx="2813364" cy="1045168"/>
              <a:chOff x="890954" y="2508738"/>
              <a:chExt cx="2766646" cy="996452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890954" y="2508738"/>
                <a:ext cx="2541841" cy="287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71" name="Isosceles Triangle 70"/>
            <p:cNvSpPr/>
            <p:nvPr/>
          </p:nvSpPr>
          <p:spPr>
            <a:xfrm rot="5400000">
              <a:off x="1367428" y="153005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7701747" y="600042"/>
            <a:ext cx="1605750" cy="1023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9280" name="TextBox 5089279"/>
          <p:cNvSpPr txBox="1"/>
          <p:nvPr/>
        </p:nvSpPr>
        <p:spPr>
          <a:xfrm>
            <a:off x="7033846" y="9143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0714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158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7495135" y="2371194"/>
            <a:ext cx="1995530" cy="2189315"/>
            <a:chOff x="1" y="691957"/>
            <a:chExt cx="3786553" cy="3610412"/>
          </a:xfrm>
        </p:grpSpPr>
        <p:sp>
          <p:nvSpPr>
            <p:cNvPr id="88" name="Rectangle 87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85621" y="1593518"/>
              <a:ext cx="2813364" cy="1045168"/>
              <a:chOff x="890954" y="2508738"/>
              <a:chExt cx="2766646" cy="996452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890954" y="2508738"/>
                <a:ext cx="2541841" cy="287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3" name="Isosceles Triangle 92"/>
            <p:cNvSpPr/>
            <p:nvPr/>
          </p:nvSpPr>
          <p:spPr>
            <a:xfrm rot="5400000">
              <a:off x="1367428" y="153005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Connector 97"/>
          <p:cNvCxnSpPr/>
          <p:nvPr/>
        </p:nvCxnSpPr>
        <p:spPr>
          <a:xfrm flipV="1">
            <a:off x="8546061" y="2941757"/>
            <a:ext cx="736926" cy="1023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7495136" y="4622011"/>
            <a:ext cx="1995530" cy="2189315"/>
            <a:chOff x="1" y="691957"/>
            <a:chExt cx="3786553" cy="3610412"/>
          </a:xfrm>
        </p:grpSpPr>
        <p:sp>
          <p:nvSpPr>
            <p:cNvPr id="100" name="Rectangle 99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85621" y="1593518"/>
              <a:ext cx="2813364" cy="1045168"/>
              <a:chOff x="890954" y="2508738"/>
              <a:chExt cx="2766646" cy="996452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890954" y="2508738"/>
                <a:ext cx="2541841" cy="2877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5" name="Isosceles Triangle 104"/>
            <p:cNvSpPr/>
            <p:nvPr/>
          </p:nvSpPr>
          <p:spPr>
            <a:xfrm rot="5400000">
              <a:off x="1367428" y="153005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Straight Connector 109"/>
          <p:cNvCxnSpPr/>
          <p:nvPr/>
        </p:nvCxnSpPr>
        <p:spPr>
          <a:xfrm flipV="1">
            <a:off x="7909160" y="5192574"/>
            <a:ext cx="1373828" cy="422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925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37D248-6E5F-4FBE-A133-A3DD9DE0A1C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81251" name="Text Box 2"/>
          <p:cNvSpPr txBox="1">
            <a:spLocks noChangeArrowheads="1"/>
          </p:cNvSpPr>
          <p:nvPr/>
        </p:nvSpPr>
        <p:spPr bwMode="auto">
          <a:xfrm>
            <a:off x="2318479" y="299804"/>
            <a:ext cx="7587521" cy="4479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/>
              <a:t>Question 223.16.2</a:t>
            </a:r>
          </a:p>
        </p:txBody>
      </p:sp>
      <p:sp>
        <p:nvSpPr>
          <p:cNvPr id="181252" name="Text Box 3"/>
          <p:cNvSpPr txBox="1">
            <a:spLocks noChangeArrowheads="1"/>
          </p:cNvSpPr>
          <p:nvPr/>
        </p:nvSpPr>
        <p:spPr bwMode="auto">
          <a:xfrm>
            <a:off x="2286000" y="1295400"/>
            <a:ext cx="7620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the image is on the same side of the air-glass interface as the object, we call this a virtual image. What would be the sign of the image distance, s’?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26653997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37D248-6E5F-4FBE-A133-A3DD9DE0A1C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181251" name="Text Box 2"/>
          <p:cNvSpPr txBox="1">
            <a:spLocks noChangeArrowheads="1"/>
          </p:cNvSpPr>
          <p:nvPr/>
        </p:nvSpPr>
        <p:spPr bwMode="auto">
          <a:xfrm>
            <a:off x="2318479" y="299804"/>
            <a:ext cx="7587521" cy="4479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/>
              <a:t>Question 223.16.3</a:t>
            </a:r>
          </a:p>
        </p:txBody>
      </p:sp>
      <p:sp>
        <p:nvSpPr>
          <p:cNvPr id="181252" name="Text Box 3"/>
          <p:cNvSpPr txBox="1">
            <a:spLocks noChangeArrowheads="1"/>
          </p:cNvSpPr>
          <p:nvPr/>
        </p:nvSpPr>
        <p:spPr bwMode="auto">
          <a:xfrm>
            <a:off x="2286000" y="1295401"/>
            <a:ext cx="76200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the image inverted, what is the sign of the image height?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17321133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37D248-6E5F-4FBE-A133-A3DD9DE0A1C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81251" name="Text Box 2"/>
          <p:cNvSpPr txBox="1">
            <a:spLocks noChangeArrowheads="1"/>
          </p:cNvSpPr>
          <p:nvPr/>
        </p:nvSpPr>
        <p:spPr bwMode="auto">
          <a:xfrm>
            <a:off x="2318479" y="299804"/>
            <a:ext cx="7587521" cy="4479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/>
              <a:t>Question 223.16.4</a:t>
            </a:r>
          </a:p>
        </p:txBody>
      </p:sp>
      <p:sp>
        <p:nvSpPr>
          <p:cNvPr id="181252" name="Text Box 3"/>
          <p:cNvSpPr txBox="1">
            <a:spLocks noChangeArrowheads="1"/>
          </p:cNvSpPr>
          <p:nvPr/>
        </p:nvSpPr>
        <p:spPr bwMode="auto">
          <a:xfrm>
            <a:off x="2286000" y="1295401"/>
            <a:ext cx="762000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 the image is inverted, what is the sign of the magnification?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20637370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D10819-D402-4D92-A9F3-11EFF80A126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18479" y="299804"/>
            <a:ext cx="7587521" cy="4479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/>
              <a:t>Question 223.16.5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86000" y="1295400"/>
            <a:ext cx="76200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 would</a:t>
            </a:r>
          </a:p>
          <a:p>
            <a:pPr marL="342900" indent="-342900">
              <a:spcBef>
                <a:spcPct val="5000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 for </a:t>
            </a:r>
            <a:r>
              <a:rPr lang="en-US" sz="36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thin lens? </a:t>
            </a:r>
            <a:endParaRPr lang="en-US" sz="3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radius ratio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lens thickness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lens width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focal length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5924551" y="1284289"/>
                <a:ext cx="2481263" cy="8223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4551" y="1284289"/>
                <a:ext cx="2481263" cy="822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33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D10819-D402-4D92-A9F3-11EFF80A1266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318479" y="299804"/>
            <a:ext cx="7587521" cy="4479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/>
              <a:t>Question 223.16.6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928735" y="950626"/>
            <a:ext cx="8364511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professor tells us that we will find the thin lens formula by making the image of a dot of light. This is OK because…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 one takes pictures of anything but dot’s of light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 is lazy and does not want to do anything bigger than a dot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 dot of light images into a complete picture, like the Mona Lisa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 can think about any extended body as consisting of emitting or reflecting dots.</a:t>
            </a:r>
          </a:p>
          <a:p>
            <a:pPr marL="742950" indent="-742950">
              <a:spcBef>
                <a:spcPct val="50000"/>
              </a:spcBef>
              <a:buAutoNum type="alphaLcParenR"/>
            </a:pPr>
            <a:endParaRPr lang="en-US" sz="2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409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sp>
        <p:nvSpPr>
          <p:cNvPr id="19461" name="Freeform 51"/>
          <p:cNvSpPr>
            <a:spLocks/>
          </p:cNvSpPr>
          <p:nvPr/>
        </p:nvSpPr>
        <p:spPr bwMode="auto">
          <a:xfrm>
            <a:off x="5553076" y="2119314"/>
            <a:ext cx="323850" cy="1671638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9"/>
          <p:cNvSpPr>
            <a:spLocks noChangeShapeType="1"/>
          </p:cNvSpPr>
          <p:nvPr/>
        </p:nvSpPr>
        <p:spPr bwMode="auto">
          <a:xfrm>
            <a:off x="2347914" y="2973389"/>
            <a:ext cx="7153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10"/>
          <p:cNvSpPr>
            <a:spLocks noChangeArrowheads="1"/>
          </p:cNvSpPr>
          <p:nvPr/>
        </p:nvSpPr>
        <p:spPr bwMode="auto">
          <a:xfrm>
            <a:off x="3124202" y="2954340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1"/>
          <p:cNvSpPr txBox="1">
            <a:spLocks noChangeArrowheads="1"/>
          </p:cNvSpPr>
          <p:nvPr/>
        </p:nvSpPr>
        <p:spPr bwMode="auto">
          <a:xfrm>
            <a:off x="2973389" y="3057527"/>
            <a:ext cx="290513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465" name="Text Box 12"/>
          <p:cNvSpPr txBox="1">
            <a:spLocks noChangeArrowheads="1"/>
          </p:cNvSpPr>
          <p:nvPr/>
        </p:nvSpPr>
        <p:spPr bwMode="auto">
          <a:xfrm>
            <a:off x="8391527" y="3016252"/>
            <a:ext cx="303213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466" name="Line 13"/>
          <p:cNvSpPr>
            <a:spLocks noChangeShapeType="1"/>
          </p:cNvSpPr>
          <p:nvPr/>
        </p:nvSpPr>
        <p:spPr bwMode="auto">
          <a:xfrm>
            <a:off x="3125789" y="2957514"/>
            <a:ext cx="6137275" cy="158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5"/>
          <p:cNvSpPr>
            <a:spLocks noChangeArrowheads="1"/>
          </p:cNvSpPr>
          <p:nvPr/>
        </p:nvSpPr>
        <p:spPr bwMode="auto">
          <a:xfrm>
            <a:off x="8396289" y="2935289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17"/>
          <p:cNvSpPr>
            <a:spLocks noChangeShapeType="1"/>
          </p:cNvSpPr>
          <p:nvPr/>
        </p:nvSpPr>
        <p:spPr bwMode="auto">
          <a:xfrm flipV="1">
            <a:off x="3119439" y="2366964"/>
            <a:ext cx="2613025" cy="61595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20"/>
          <p:cNvSpPr>
            <a:spLocks noChangeShapeType="1"/>
          </p:cNvSpPr>
          <p:nvPr/>
        </p:nvSpPr>
        <p:spPr bwMode="auto">
          <a:xfrm>
            <a:off x="5586413" y="2520952"/>
            <a:ext cx="1766888" cy="439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arrow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Text Box 21"/>
          <p:cNvSpPr txBox="1">
            <a:spLocks noChangeArrowheads="1"/>
          </p:cNvSpPr>
          <p:nvPr/>
        </p:nvSpPr>
        <p:spPr bwMode="auto">
          <a:xfrm>
            <a:off x="7086601" y="3060702"/>
            <a:ext cx="5603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</a:t>
            </a:r>
            <a:r>
              <a:rPr lang="en-US" sz="1600" baseline="-25000"/>
              <a:t>1</a:t>
            </a:r>
          </a:p>
        </p:txBody>
      </p:sp>
      <p:sp>
        <p:nvSpPr>
          <p:cNvPr id="19471" name="Text Box 22"/>
          <p:cNvSpPr txBox="1">
            <a:spLocks noChangeArrowheads="1"/>
          </p:cNvSpPr>
          <p:nvPr/>
        </p:nvSpPr>
        <p:spPr bwMode="auto">
          <a:xfrm>
            <a:off x="3714751" y="3013077"/>
            <a:ext cx="558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</a:t>
            </a:r>
            <a:r>
              <a:rPr lang="en-US" sz="1600" baseline="-25000"/>
              <a:t>2</a:t>
            </a:r>
          </a:p>
        </p:txBody>
      </p:sp>
      <p:sp>
        <p:nvSpPr>
          <p:cNvPr id="19472" name="Line 24"/>
          <p:cNvSpPr>
            <a:spLocks noChangeShapeType="1"/>
          </p:cNvSpPr>
          <p:nvPr/>
        </p:nvSpPr>
        <p:spPr bwMode="auto">
          <a:xfrm>
            <a:off x="5734052" y="2368552"/>
            <a:ext cx="3275013" cy="73025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Text Box 26"/>
          <p:cNvSpPr txBox="1">
            <a:spLocks noChangeArrowheads="1"/>
          </p:cNvSpPr>
          <p:nvPr/>
        </p:nvSpPr>
        <p:spPr bwMode="auto">
          <a:xfrm>
            <a:off x="5559426" y="3051177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474" name="Line 31"/>
          <p:cNvSpPr>
            <a:spLocks noChangeShapeType="1"/>
          </p:cNvSpPr>
          <p:nvPr/>
        </p:nvSpPr>
        <p:spPr bwMode="auto">
          <a:xfrm>
            <a:off x="3154363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33"/>
          <p:cNvSpPr>
            <a:spLocks noChangeShapeType="1"/>
          </p:cNvSpPr>
          <p:nvPr/>
        </p:nvSpPr>
        <p:spPr bwMode="auto">
          <a:xfrm>
            <a:off x="3192464" y="4017964"/>
            <a:ext cx="2532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Text Box 34"/>
          <p:cNvSpPr txBox="1">
            <a:spLocks noChangeArrowheads="1"/>
          </p:cNvSpPr>
          <p:nvPr/>
        </p:nvSpPr>
        <p:spPr bwMode="auto">
          <a:xfrm>
            <a:off x="4594226" y="3833814"/>
            <a:ext cx="274434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9477" name="Line 36"/>
          <p:cNvSpPr>
            <a:spLocks noChangeShapeType="1"/>
          </p:cNvSpPr>
          <p:nvPr/>
        </p:nvSpPr>
        <p:spPr bwMode="auto">
          <a:xfrm>
            <a:off x="8513763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37"/>
          <p:cNvSpPr>
            <a:spLocks noChangeShapeType="1"/>
          </p:cNvSpPr>
          <p:nvPr/>
        </p:nvSpPr>
        <p:spPr bwMode="auto">
          <a:xfrm>
            <a:off x="5748338" y="4013203"/>
            <a:ext cx="2719388" cy="9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Text Box 41"/>
          <p:cNvSpPr txBox="1">
            <a:spLocks noChangeArrowheads="1"/>
          </p:cNvSpPr>
          <p:nvPr/>
        </p:nvSpPr>
        <p:spPr bwMode="auto">
          <a:xfrm>
            <a:off x="4764088" y="3246439"/>
            <a:ext cx="28565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/>
              <a:t>R</a:t>
            </a:r>
            <a:r>
              <a:rPr lang="en-US" sz="900" baseline="-25000"/>
              <a:t>2</a:t>
            </a:r>
          </a:p>
        </p:txBody>
      </p:sp>
      <p:sp>
        <p:nvSpPr>
          <p:cNvPr id="19481" name="Text Box 44"/>
          <p:cNvSpPr txBox="1">
            <a:spLocks noChangeArrowheads="1"/>
          </p:cNvSpPr>
          <p:nvPr/>
        </p:nvSpPr>
        <p:spPr bwMode="auto">
          <a:xfrm>
            <a:off x="6059488" y="2678114"/>
            <a:ext cx="28565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/>
              <a:t>R</a:t>
            </a:r>
            <a:r>
              <a:rPr lang="en-US" sz="900" baseline="-25000"/>
              <a:t>1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4406902" y="2109790"/>
            <a:ext cx="2625725" cy="1687513"/>
            <a:chOff x="2740" y="1019"/>
            <a:chExt cx="3182" cy="1694"/>
          </a:xfrm>
        </p:grpSpPr>
        <p:sp>
          <p:nvSpPr>
            <p:cNvPr id="19485" name="Arc 45"/>
            <p:cNvSpPr>
              <a:spLocks/>
            </p:cNvSpPr>
            <p:nvPr/>
          </p:nvSpPr>
          <p:spPr bwMode="auto">
            <a:xfrm>
              <a:off x="2740" y="1019"/>
              <a:ext cx="1787" cy="1675"/>
            </a:xfrm>
            <a:custGeom>
              <a:avLst/>
              <a:gdLst>
                <a:gd name="T0" fmla="*/ 1 w 21600"/>
                <a:gd name="T1" fmla="*/ 0 h 19474"/>
                <a:gd name="T2" fmla="*/ 1 w 21600"/>
                <a:gd name="T3" fmla="*/ 1 h 19474"/>
                <a:gd name="T4" fmla="*/ 0 w 21600"/>
                <a:gd name="T5" fmla="*/ 1 h 1947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474"/>
                <a:gd name="T11" fmla="*/ 21600 w 21600"/>
                <a:gd name="T12" fmla="*/ 19474 h 19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474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</a:path>
                <a:path w="21600" h="19474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Arc 46"/>
            <p:cNvSpPr>
              <a:spLocks/>
            </p:cNvSpPr>
            <p:nvPr/>
          </p:nvSpPr>
          <p:spPr bwMode="auto">
            <a:xfrm flipH="1">
              <a:off x="4135" y="1032"/>
              <a:ext cx="1787" cy="1681"/>
            </a:xfrm>
            <a:custGeom>
              <a:avLst/>
              <a:gdLst>
                <a:gd name="T0" fmla="*/ 1 w 21600"/>
                <a:gd name="T1" fmla="*/ 0 h 19545"/>
                <a:gd name="T2" fmla="*/ 1 w 21600"/>
                <a:gd name="T3" fmla="*/ 1 h 19545"/>
                <a:gd name="T4" fmla="*/ 0 w 21600"/>
                <a:gd name="T5" fmla="*/ 1 h 195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545"/>
                <a:gd name="T11" fmla="*/ 21600 w 21600"/>
                <a:gd name="T12" fmla="*/ 19545 h 195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545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</a:path>
                <a:path w="21600" h="19545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83" name="Line 48"/>
          <p:cNvSpPr>
            <a:spLocks noChangeShapeType="1"/>
          </p:cNvSpPr>
          <p:nvPr/>
        </p:nvSpPr>
        <p:spPr bwMode="auto">
          <a:xfrm>
            <a:off x="5746751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Line 50"/>
          <p:cNvSpPr>
            <a:spLocks noChangeShapeType="1"/>
          </p:cNvSpPr>
          <p:nvPr/>
        </p:nvSpPr>
        <p:spPr bwMode="auto">
          <a:xfrm>
            <a:off x="3979864" y="2968628"/>
            <a:ext cx="1857375" cy="492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6815246" y="3806333"/>
            <a:ext cx="33214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endParaRPr lang="en-US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4426406" y="1878245"/>
            <a:ext cx="1485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61407" y="1878245"/>
            <a:ext cx="1485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997989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Freeform 51"/>
          <p:cNvSpPr>
            <a:spLocks/>
          </p:cNvSpPr>
          <p:nvPr/>
        </p:nvSpPr>
        <p:spPr bwMode="auto">
          <a:xfrm>
            <a:off x="5553076" y="1181100"/>
            <a:ext cx="323850" cy="3365500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9"/>
          <p:cNvSpPr>
            <a:spLocks noChangeShapeType="1"/>
          </p:cNvSpPr>
          <p:nvPr/>
        </p:nvSpPr>
        <p:spPr bwMode="auto">
          <a:xfrm>
            <a:off x="2347914" y="2973389"/>
            <a:ext cx="7153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10"/>
          <p:cNvSpPr>
            <a:spLocks noChangeArrowheads="1"/>
          </p:cNvSpPr>
          <p:nvPr/>
        </p:nvSpPr>
        <p:spPr bwMode="auto">
          <a:xfrm>
            <a:off x="3124202" y="2954340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1"/>
          <p:cNvSpPr txBox="1">
            <a:spLocks noChangeArrowheads="1"/>
          </p:cNvSpPr>
          <p:nvPr/>
        </p:nvSpPr>
        <p:spPr bwMode="auto">
          <a:xfrm>
            <a:off x="2973388" y="3057527"/>
            <a:ext cx="33695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9465" name="Text Box 12"/>
          <p:cNvSpPr txBox="1">
            <a:spLocks noChangeArrowheads="1"/>
          </p:cNvSpPr>
          <p:nvPr/>
        </p:nvSpPr>
        <p:spPr bwMode="auto">
          <a:xfrm>
            <a:off x="7038346" y="2488169"/>
            <a:ext cx="26161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9466" name="Line 13"/>
          <p:cNvSpPr>
            <a:spLocks noChangeShapeType="1"/>
          </p:cNvSpPr>
          <p:nvPr/>
        </p:nvSpPr>
        <p:spPr bwMode="auto">
          <a:xfrm>
            <a:off x="3125789" y="2957514"/>
            <a:ext cx="6137275" cy="158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5"/>
          <p:cNvSpPr>
            <a:spLocks noChangeArrowheads="1"/>
          </p:cNvSpPr>
          <p:nvPr/>
        </p:nvSpPr>
        <p:spPr bwMode="auto">
          <a:xfrm>
            <a:off x="7126289" y="2935289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17"/>
          <p:cNvSpPr>
            <a:spLocks noChangeShapeType="1"/>
          </p:cNvSpPr>
          <p:nvPr/>
        </p:nvSpPr>
        <p:spPr bwMode="auto">
          <a:xfrm>
            <a:off x="3162301" y="1836342"/>
            <a:ext cx="25527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Line 24"/>
          <p:cNvSpPr>
            <a:spLocks noChangeShapeType="1"/>
          </p:cNvSpPr>
          <p:nvPr/>
        </p:nvSpPr>
        <p:spPr bwMode="auto">
          <a:xfrm>
            <a:off x="5705478" y="1836342"/>
            <a:ext cx="2234479" cy="271025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Text Box 26"/>
          <p:cNvSpPr txBox="1">
            <a:spLocks noChangeArrowheads="1"/>
          </p:cNvSpPr>
          <p:nvPr/>
        </p:nvSpPr>
        <p:spPr bwMode="auto">
          <a:xfrm>
            <a:off x="5559426" y="3051177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474" name="Line 31"/>
          <p:cNvSpPr>
            <a:spLocks noChangeShapeType="1"/>
          </p:cNvSpPr>
          <p:nvPr/>
        </p:nvSpPr>
        <p:spPr bwMode="auto">
          <a:xfrm>
            <a:off x="3154363" y="45513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33"/>
          <p:cNvSpPr>
            <a:spLocks noChangeShapeType="1"/>
          </p:cNvSpPr>
          <p:nvPr/>
        </p:nvSpPr>
        <p:spPr bwMode="auto">
          <a:xfrm>
            <a:off x="3192464" y="4665664"/>
            <a:ext cx="2532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Text Box 34"/>
          <p:cNvSpPr txBox="1">
            <a:spLocks noChangeArrowheads="1"/>
          </p:cNvSpPr>
          <p:nvPr/>
        </p:nvSpPr>
        <p:spPr bwMode="auto">
          <a:xfrm>
            <a:off x="4365626" y="4341815"/>
            <a:ext cx="344966" cy="5847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/>
              <a:t>s</a:t>
            </a:r>
            <a:endParaRPr lang="en-US" sz="3200" baseline="-25000" dirty="0"/>
          </a:p>
        </p:txBody>
      </p:sp>
      <p:sp>
        <p:nvSpPr>
          <p:cNvPr id="19477" name="Line 36"/>
          <p:cNvSpPr>
            <a:spLocks noChangeShapeType="1"/>
          </p:cNvSpPr>
          <p:nvPr/>
        </p:nvSpPr>
        <p:spPr bwMode="auto">
          <a:xfrm>
            <a:off x="8513763" y="45513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37"/>
          <p:cNvSpPr>
            <a:spLocks noChangeShapeType="1"/>
          </p:cNvSpPr>
          <p:nvPr/>
        </p:nvSpPr>
        <p:spPr bwMode="auto">
          <a:xfrm>
            <a:off x="5748338" y="4660903"/>
            <a:ext cx="2719388" cy="9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Line 48"/>
          <p:cNvSpPr>
            <a:spLocks noChangeShapeType="1"/>
          </p:cNvSpPr>
          <p:nvPr/>
        </p:nvSpPr>
        <p:spPr bwMode="auto">
          <a:xfrm>
            <a:off x="5746751" y="45513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6967646" y="4276234"/>
            <a:ext cx="481222" cy="64633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/>
              <a:t>s’</a:t>
            </a:r>
            <a:endParaRPr lang="en-US" sz="3600" baseline="-25000" dirty="0"/>
          </a:p>
        </p:txBody>
      </p:sp>
      <p:sp>
        <p:nvSpPr>
          <p:cNvPr id="2" name="Down Arrow 1"/>
          <p:cNvSpPr/>
          <p:nvPr/>
        </p:nvSpPr>
        <p:spPr>
          <a:xfrm flipV="1">
            <a:off x="2937273" y="1836343"/>
            <a:ext cx="450056" cy="1140619"/>
          </a:xfrm>
          <a:prstGeom prst="downArrow">
            <a:avLst>
              <a:gd name="adj1" fmla="val 27425"/>
              <a:gd name="adj2" fmla="val 89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7032626" y="3002362"/>
            <a:ext cx="251221" cy="619661"/>
          </a:xfrm>
          <a:prstGeom prst="downArrow">
            <a:avLst>
              <a:gd name="adj1" fmla="val 27425"/>
              <a:gd name="adj2" fmla="val 8950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65400" y="1836343"/>
            <a:ext cx="12700" cy="113704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08200" y="2170770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</a:p>
        </p:txBody>
      </p:sp>
      <p:cxnSp>
        <p:nvCxnSpPr>
          <p:cNvPr id="8" name="Straight Connector 7"/>
          <p:cNvCxnSpPr>
            <a:stCxn id="2" idx="2"/>
          </p:cNvCxnSpPr>
          <p:nvPr/>
        </p:nvCxnSpPr>
        <p:spPr>
          <a:xfrm flipH="1">
            <a:off x="2347913" y="1836342"/>
            <a:ext cx="81438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7147719" y="3622022"/>
            <a:ext cx="81438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76368" y="3098802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h’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423468" y="2963864"/>
            <a:ext cx="12700" cy="65815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ine 24"/>
          <p:cNvSpPr>
            <a:spLocks noChangeShapeType="1"/>
          </p:cNvSpPr>
          <p:nvPr/>
        </p:nvSpPr>
        <p:spPr bwMode="auto">
          <a:xfrm>
            <a:off x="3162302" y="1836342"/>
            <a:ext cx="5489575" cy="2439891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flipH="1">
            <a:off x="4127500" y="2449654"/>
            <a:ext cx="381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Symbol"/>
              </a:rPr>
              <a:t>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6331088" y="297101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endParaRPr lang="en-US" dirty="0"/>
          </a:p>
        </p:txBody>
      </p:sp>
      <p:sp>
        <p:nvSpPr>
          <p:cNvPr id="12" name="Arc 11"/>
          <p:cNvSpPr/>
          <p:nvPr/>
        </p:nvSpPr>
        <p:spPr>
          <a:xfrm rot="14674690">
            <a:off x="4443186" y="2566223"/>
            <a:ext cx="685800" cy="545069"/>
          </a:xfrm>
          <a:prstGeom prst="arc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3517125">
            <a:off x="6022395" y="2949510"/>
            <a:ext cx="344058" cy="271984"/>
          </a:xfrm>
          <a:prstGeom prst="arc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9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16" y="-229451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302369"/>
            <a:ext cx="4038600" cy="2327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mirror as shown above. Which of the choices to the right shows how the ray will exit the mirror?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016384"/>
            <a:ext cx="2133600" cy="365125"/>
          </a:xfrm>
        </p:spPr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24002" y="691957"/>
            <a:ext cx="3786553" cy="3610412"/>
            <a:chOff x="1" y="691957"/>
            <a:chExt cx="3786553" cy="3610412"/>
          </a:xfrm>
        </p:grpSpPr>
        <p:sp>
          <p:nvSpPr>
            <p:cNvPr id="6" name="Rectangle 5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85621" y="1593518"/>
              <a:ext cx="2813364" cy="1377069"/>
              <a:chOff x="890954" y="2508738"/>
              <a:chExt cx="2766646" cy="1312883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2685947" cy="131288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596264" y="26632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26100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7196341">
              <a:off x="1367428" y="1858672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519645" y="29479"/>
            <a:ext cx="1995530" cy="2189315"/>
            <a:chOff x="1" y="691957"/>
            <a:chExt cx="3786553" cy="3610412"/>
          </a:xfrm>
        </p:grpSpPr>
        <p:sp>
          <p:nvSpPr>
            <p:cNvPr id="55" name="Rectangle 54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85621" y="1593519"/>
              <a:ext cx="2813364" cy="1439105"/>
              <a:chOff x="890954" y="2508738"/>
              <a:chExt cx="2766646" cy="1372027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890954" y="2508738"/>
                <a:ext cx="2720910" cy="13720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7676518" y="1448060"/>
            <a:ext cx="1690068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9280" name="TextBox 5089279"/>
          <p:cNvSpPr txBox="1"/>
          <p:nvPr/>
        </p:nvSpPr>
        <p:spPr>
          <a:xfrm>
            <a:off x="7033846" y="9143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0714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158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7495135" y="2371194"/>
            <a:ext cx="1995530" cy="2189315"/>
            <a:chOff x="1" y="691957"/>
            <a:chExt cx="3786553" cy="3610412"/>
          </a:xfrm>
        </p:grpSpPr>
        <p:sp>
          <p:nvSpPr>
            <p:cNvPr id="88" name="Rectangle 87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85621" y="1593519"/>
              <a:ext cx="2813364" cy="1439105"/>
              <a:chOff x="890954" y="2508738"/>
              <a:chExt cx="2766646" cy="1372027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890954" y="2508738"/>
                <a:ext cx="2719568" cy="13720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>
          <a:xfrm flipH="1">
            <a:off x="8170985" y="3801497"/>
            <a:ext cx="1195602" cy="6532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7495136" y="4622011"/>
            <a:ext cx="1995530" cy="2189315"/>
            <a:chOff x="1" y="691957"/>
            <a:chExt cx="3786553" cy="3610412"/>
          </a:xfrm>
        </p:grpSpPr>
        <p:sp>
          <p:nvSpPr>
            <p:cNvPr id="100" name="Rectangle 99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85621" y="1593518"/>
              <a:ext cx="2813364" cy="1457160"/>
              <a:chOff x="890954" y="2508738"/>
              <a:chExt cx="2766646" cy="1389241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890954" y="2508738"/>
                <a:ext cx="2719567" cy="1389241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110" name="Straight Connector 109"/>
          <p:cNvCxnSpPr/>
          <p:nvPr/>
        </p:nvCxnSpPr>
        <p:spPr>
          <a:xfrm>
            <a:off x="7963574" y="5610511"/>
            <a:ext cx="1373828" cy="430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9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116" y="-229451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302369"/>
            <a:ext cx="4038600" cy="2327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mirror as shown above. Which of the choices to the right shows how </a:t>
            </a:r>
            <a:r>
              <a:rPr lang="en-US"/>
              <a:t>the ray </a:t>
            </a:r>
            <a:r>
              <a:rPr lang="en-US" dirty="0"/>
              <a:t>will exit the mirror?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016384"/>
            <a:ext cx="2133600" cy="365125"/>
          </a:xfrm>
        </p:spPr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24002" y="691957"/>
            <a:ext cx="3786553" cy="3610412"/>
            <a:chOff x="1" y="691957"/>
            <a:chExt cx="3786553" cy="3610412"/>
          </a:xfrm>
        </p:grpSpPr>
        <p:sp>
          <p:nvSpPr>
            <p:cNvPr id="6" name="Rectangle 5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785621" y="1593518"/>
              <a:ext cx="2813364" cy="2207979"/>
              <a:chOff x="890954" y="2508738"/>
              <a:chExt cx="2766646" cy="210506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2132583" cy="2105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596264" y="266329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26100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7807187">
              <a:off x="1226752" y="2051003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519645" y="29479"/>
            <a:ext cx="1995530" cy="2189315"/>
            <a:chOff x="1" y="691957"/>
            <a:chExt cx="3786553" cy="3610412"/>
          </a:xfrm>
        </p:grpSpPr>
        <p:sp>
          <p:nvSpPr>
            <p:cNvPr id="55" name="Rectangle 54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785621" y="1593519"/>
              <a:ext cx="2813364" cy="2310601"/>
              <a:chOff x="890954" y="2508738"/>
              <a:chExt cx="2766646" cy="2202902"/>
            </a:xfrm>
          </p:grpSpPr>
          <p:cxnSp>
            <p:nvCxnSpPr>
              <p:cNvPr id="72" name="Straight Connector 71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Oval 72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890954" y="2508738"/>
                <a:ext cx="2086848" cy="22029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sp>
        <p:nvSpPr>
          <p:cNvPr id="5089280" name="TextBox 5089279"/>
          <p:cNvSpPr txBox="1"/>
          <p:nvPr/>
        </p:nvSpPr>
        <p:spPr>
          <a:xfrm>
            <a:off x="7033846" y="9143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07143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158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7495135" y="2371194"/>
            <a:ext cx="1995530" cy="2189315"/>
            <a:chOff x="1" y="691957"/>
            <a:chExt cx="3786553" cy="3610412"/>
          </a:xfrm>
        </p:grpSpPr>
        <p:sp>
          <p:nvSpPr>
            <p:cNvPr id="88" name="Rectangle 87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85621" y="1593519"/>
              <a:ext cx="2813364" cy="2180117"/>
              <a:chOff x="890954" y="2508738"/>
              <a:chExt cx="2766646" cy="2078500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>
                <a:endCxn id="89" idx="5"/>
              </p:cNvCxnSpPr>
              <p:nvPr/>
            </p:nvCxnSpPr>
            <p:spPr>
              <a:xfrm>
                <a:off x="890954" y="2508738"/>
                <a:ext cx="2248340" cy="20785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495136" y="4622011"/>
            <a:ext cx="1995530" cy="2189315"/>
            <a:chOff x="1" y="691957"/>
            <a:chExt cx="3786553" cy="3610412"/>
          </a:xfrm>
        </p:grpSpPr>
        <p:sp>
          <p:nvSpPr>
            <p:cNvPr id="100" name="Rectangle 99"/>
            <p:cNvSpPr/>
            <p:nvPr/>
          </p:nvSpPr>
          <p:spPr>
            <a:xfrm>
              <a:off x="2954215" y="691957"/>
              <a:ext cx="832339" cy="3610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1" y="691957"/>
              <a:ext cx="3598984" cy="3610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85621" y="1593517"/>
              <a:ext cx="2813364" cy="2180118"/>
              <a:chOff x="890954" y="2508738"/>
              <a:chExt cx="2766646" cy="2078502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Straight Connector 108"/>
              <p:cNvCxnSpPr>
                <a:endCxn id="101" idx="5"/>
              </p:cNvCxnSpPr>
              <p:nvPr/>
            </p:nvCxnSpPr>
            <p:spPr>
              <a:xfrm>
                <a:off x="890954" y="2508738"/>
                <a:ext cx="2248340" cy="207850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102"/>
            <p:cNvSpPr txBox="1"/>
            <p:nvPr/>
          </p:nvSpPr>
          <p:spPr>
            <a:xfrm>
              <a:off x="1596265" y="2663291"/>
              <a:ext cx="584621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526100" y="2663291"/>
              <a:ext cx="484243" cy="609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8650488" y="2546463"/>
            <a:ext cx="463567" cy="1693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909160" y="1977298"/>
            <a:ext cx="11545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41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/>
              <a:t>Image Formed by a Concave Mirror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67132" y="1600201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Geometry can be used to determine the magnification of the image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 is negative when the image is inverted with respect to the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/>
              <p:cNvSpPr txBox="1"/>
              <p:nvPr/>
            </p:nvSpPr>
            <p:spPr bwMode="auto">
              <a:xfrm>
                <a:off x="3014664" y="3175001"/>
                <a:ext cx="1958975" cy="9509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4664" y="3175001"/>
                <a:ext cx="1958975" cy="950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9328" y="1739998"/>
            <a:ext cx="5218465" cy="318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5E6FC-4942-06AB-9939-F08B7DB4EF45}"/>
              </a:ext>
            </a:extLst>
          </p:cNvPr>
          <p:cNvSpPr txBox="1"/>
          <p:nvPr/>
        </p:nvSpPr>
        <p:spPr>
          <a:xfrm>
            <a:off x="8676849" y="4729007"/>
            <a:ext cx="5220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D6FE2-A699-4109-A128-9751C5DE03A0}"/>
              </a:ext>
            </a:extLst>
          </p:cNvPr>
          <p:cNvSpPr txBox="1"/>
          <p:nvPr/>
        </p:nvSpPr>
        <p:spPr>
          <a:xfrm>
            <a:off x="10049940" y="4095315"/>
            <a:ext cx="3681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ECFE5-071D-3A3A-A8DA-5913DEC014A0}"/>
              </a:ext>
            </a:extLst>
          </p:cNvPr>
          <p:cNvSpPr txBox="1"/>
          <p:nvPr/>
        </p:nvSpPr>
        <p:spPr>
          <a:xfrm>
            <a:off x="5868145" y="2368296"/>
            <a:ext cx="3882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675803-7E7E-57C8-9035-31EC0307EC9B}"/>
              </a:ext>
            </a:extLst>
          </p:cNvPr>
          <p:cNvSpPr/>
          <p:nvPr/>
        </p:nvSpPr>
        <p:spPr>
          <a:xfrm>
            <a:off x="10588752" y="3175001"/>
            <a:ext cx="146304" cy="162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6883B-5098-4103-F924-4EB2EFDF7FDF}"/>
              </a:ext>
            </a:extLst>
          </p:cNvPr>
          <p:cNvSpPr txBox="1"/>
          <p:nvPr/>
        </p:nvSpPr>
        <p:spPr>
          <a:xfrm>
            <a:off x="10503780" y="3102391"/>
            <a:ext cx="31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4365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Concave Mirror, Notation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61344" y="1682644"/>
            <a:ext cx="3420256" cy="4553264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The mirror has a </a:t>
            </a:r>
            <a:r>
              <a:rPr lang="en-US" sz="2600" i="1" dirty="0"/>
              <a:t>radius of curvature</a:t>
            </a:r>
            <a:r>
              <a:rPr lang="en-US" sz="2600" dirty="0"/>
              <a:t> of </a:t>
            </a:r>
            <a:r>
              <a:rPr lang="en-US" sz="2600" i="1" dirty="0"/>
              <a:t>R</a:t>
            </a:r>
          </a:p>
          <a:p>
            <a:r>
              <a:rPr lang="en-US" sz="2600" dirty="0"/>
              <a:t>Its </a:t>
            </a:r>
            <a:r>
              <a:rPr lang="en-US" sz="2600" i="1" dirty="0"/>
              <a:t>center of curvature</a:t>
            </a:r>
            <a:r>
              <a:rPr lang="en-US" sz="2600" dirty="0"/>
              <a:t> is the point </a:t>
            </a:r>
            <a:r>
              <a:rPr lang="en-US" sz="2600" i="1" dirty="0"/>
              <a:t>C</a:t>
            </a:r>
          </a:p>
          <a:p>
            <a:r>
              <a:rPr lang="en-US" sz="2600" dirty="0"/>
              <a:t>Point </a:t>
            </a:r>
            <a:r>
              <a:rPr lang="en-US" sz="2600" i="1" dirty="0"/>
              <a:t>V</a:t>
            </a:r>
            <a:r>
              <a:rPr lang="en-US" sz="2600" dirty="0"/>
              <a:t> is the center of the spherical segment</a:t>
            </a:r>
          </a:p>
          <a:p>
            <a:r>
              <a:rPr lang="en-US" sz="2600" dirty="0"/>
              <a:t>A line drawn from </a:t>
            </a:r>
            <a:r>
              <a:rPr lang="en-US" sz="2600" i="1" dirty="0"/>
              <a:t>C</a:t>
            </a:r>
            <a:r>
              <a:rPr lang="en-US" sz="2600" dirty="0"/>
              <a:t> to </a:t>
            </a:r>
            <a:r>
              <a:rPr lang="en-US" sz="2600" i="1" dirty="0"/>
              <a:t>V</a:t>
            </a:r>
            <a:r>
              <a:rPr lang="en-US" sz="2600" dirty="0"/>
              <a:t> is called the </a:t>
            </a:r>
            <a:r>
              <a:rPr lang="en-US" sz="2600" i="1" dirty="0"/>
              <a:t>principal axis</a:t>
            </a:r>
            <a:r>
              <a:rPr lang="en-US" sz="2600" dirty="0"/>
              <a:t> of the mirror</a:t>
            </a:r>
          </a:p>
        </p:txBody>
      </p:sp>
      <p:pic>
        <p:nvPicPr>
          <p:cNvPr id="53555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6191" y="2223797"/>
            <a:ext cx="4705350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60545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F7A77-93A3-C7A2-1DBB-762A478F5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C8E946E1-A5AE-5B17-2795-C4CF3CD92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4600" y="0"/>
            <a:ext cx="8153400" cy="1143000"/>
          </a:xfrm>
        </p:spPr>
        <p:txBody>
          <a:bodyPr>
            <a:normAutofit/>
          </a:bodyPr>
          <a:lstStyle/>
          <a:p>
            <a:r>
              <a:rPr lang="en-US"/>
              <a:t>Image Formed by a Concave Mirror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DDC1DC28-90BE-35F0-11C1-A890B93180F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967132" y="1600201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Geometry can be used to determine the magnification of the image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 is negative when the image is inverted with respect to the object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5DF5F0D3-A6A2-8E19-B16F-4AFFA6F0EA23}"/>
                  </a:ext>
                </a:extLst>
              </p:cNvPr>
              <p:cNvSpPr txBox="1"/>
              <p:nvPr/>
            </p:nvSpPr>
            <p:spPr bwMode="auto">
              <a:xfrm>
                <a:off x="3014664" y="3175001"/>
                <a:ext cx="1958975" cy="9509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4664" y="3175001"/>
                <a:ext cx="1958975" cy="950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F8C595-7EA1-327B-2FFB-4263654E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9328" y="1739998"/>
            <a:ext cx="5218465" cy="318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7001-A041-3CCD-B8A6-858F710123AC}"/>
              </a:ext>
            </a:extLst>
          </p:cNvPr>
          <p:cNvSpPr txBox="1"/>
          <p:nvPr/>
        </p:nvSpPr>
        <p:spPr>
          <a:xfrm>
            <a:off x="8676849" y="4729007"/>
            <a:ext cx="5220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0F40E-A5DE-F12A-557B-E0523A6E780F}"/>
              </a:ext>
            </a:extLst>
          </p:cNvPr>
          <p:cNvSpPr txBox="1"/>
          <p:nvPr/>
        </p:nvSpPr>
        <p:spPr>
          <a:xfrm>
            <a:off x="10049940" y="4095315"/>
            <a:ext cx="36814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C3465-D94C-FB68-B8EF-BCA277C2AAD2}"/>
              </a:ext>
            </a:extLst>
          </p:cNvPr>
          <p:cNvSpPr txBox="1"/>
          <p:nvPr/>
        </p:nvSpPr>
        <p:spPr>
          <a:xfrm>
            <a:off x="5868145" y="2368296"/>
            <a:ext cx="3882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F21FC-E362-6BAD-0A02-4B15EE13931C}"/>
              </a:ext>
            </a:extLst>
          </p:cNvPr>
          <p:cNvSpPr/>
          <p:nvPr/>
        </p:nvSpPr>
        <p:spPr>
          <a:xfrm>
            <a:off x="10588752" y="3175001"/>
            <a:ext cx="146304" cy="162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91790-056D-3263-072E-1C66B6F165E0}"/>
              </a:ext>
            </a:extLst>
          </p:cNvPr>
          <p:cNvSpPr txBox="1"/>
          <p:nvPr/>
        </p:nvSpPr>
        <p:spPr>
          <a:xfrm>
            <a:off x="10503780" y="3102391"/>
            <a:ext cx="316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833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Length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87769" y="1656413"/>
            <a:ext cx="3810000" cy="46878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When the object is very far away, then s</a:t>
            </a:r>
            <a:r>
              <a:rPr lang="en-US" sz="2400" dirty="0">
                <a:cs typeface="Arial" pitchFamily="34" charset="0"/>
              </a:rPr>
              <a:t>→ ∞</a:t>
            </a:r>
            <a:r>
              <a:rPr lang="en-US" sz="2400" dirty="0">
                <a:sym typeface="Symbol" pitchFamily="18" charset="2"/>
              </a:rPr>
              <a:t> and the incoming rays are essentially parallel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In this special case, the image point is called the </a:t>
            </a:r>
            <a:r>
              <a:rPr lang="en-US" sz="2400" b="1" dirty="0">
                <a:sym typeface="Symbol" pitchFamily="18" charset="2"/>
              </a:rPr>
              <a:t>focal point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ym typeface="Symbol" pitchFamily="18" charset="2"/>
              </a:rPr>
              <a:t>The distance from the mirror to the focal point is called the </a:t>
            </a:r>
            <a:r>
              <a:rPr lang="en-US" sz="2400" b="1" dirty="0">
                <a:sym typeface="Symbol" pitchFamily="18" charset="2"/>
              </a:rPr>
              <a:t>focal length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ym typeface="Symbol" pitchFamily="18" charset="2"/>
              </a:rPr>
              <a:t>The focal length is </a:t>
            </a:r>
            <a:r>
              <a:rPr lang="en-US" sz="2000" dirty="0">
                <a:cs typeface="Arial" pitchFamily="34" charset="0"/>
                <a:sym typeface="Symbol" pitchFamily="18" charset="2"/>
              </a:rPr>
              <a:t>½</a:t>
            </a:r>
            <a:r>
              <a:rPr lang="en-US" sz="2000" dirty="0">
                <a:sym typeface="Symbol" pitchFamily="18" charset="2"/>
              </a:rPr>
              <a:t> the radius of curvature</a:t>
            </a:r>
          </a:p>
        </p:txBody>
      </p:sp>
      <p:pic>
        <p:nvPicPr>
          <p:cNvPr id="545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8041" y="1547619"/>
            <a:ext cx="471487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61093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Point, cont.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600200"/>
            <a:ext cx="3810000" cy="4459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The colored beams are traveling parallel to the principal axis</a:t>
            </a:r>
          </a:p>
          <a:p>
            <a:pPr>
              <a:lnSpc>
                <a:spcPct val="90000"/>
              </a:lnSpc>
            </a:pPr>
            <a:r>
              <a:rPr lang="en-US"/>
              <a:t>The mirror reflects all three beams to the focal point</a:t>
            </a:r>
          </a:p>
          <a:p>
            <a:pPr>
              <a:lnSpc>
                <a:spcPct val="90000"/>
              </a:lnSpc>
            </a:pPr>
            <a:r>
              <a:rPr lang="en-US"/>
              <a:t>The focal point is where all the beams intersect</a:t>
            </a:r>
          </a:p>
          <a:p>
            <a:pPr lvl="1">
              <a:lnSpc>
                <a:spcPct val="90000"/>
              </a:lnSpc>
            </a:pPr>
            <a:r>
              <a:rPr lang="en-US"/>
              <a:t>It is the white point</a:t>
            </a:r>
          </a:p>
        </p:txBody>
      </p:sp>
      <p:pic>
        <p:nvPicPr>
          <p:cNvPr id="347140" name="Picture 4" descr="36-08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3050" y="1600201"/>
            <a:ext cx="3138488" cy="452596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3715437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2007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/>
              <a:t>Focal Point and Focal Length, cont.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focal point is dependent solely on the curvature of the mirror, not on the location of the object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It also does not depend on the material from which the mirror is made</a:t>
            </a:r>
          </a:p>
          <a:p>
            <a:pPr>
              <a:lnSpc>
                <a:spcPct val="90000"/>
              </a:lnSpc>
            </a:pPr>
            <a:r>
              <a:rPr lang="en-US" i="1" dirty="0"/>
              <a:t>ƒ</a:t>
            </a:r>
            <a:r>
              <a:rPr lang="en-US" dirty="0"/>
              <a:t> = </a:t>
            </a:r>
            <a:r>
              <a:rPr lang="en-US" i="1" dirty="0"/>
              <a:t>R</a:t>
            </a:r>
            <a:r>
              <a:rPr lang="en-US" dirty="0"/>
              <a:t> / 2</a:t>
            </a:r>
          </a:p>
          <a:p>
            <a:pPr>
              <a:lnSpc>
                <a:spcPct val="90000"/>
              </a:lnSpc>
            </a:pPr>
            <a:r>
              <a:rPr lang="en-US" dirty="0"/>
              <a:t>The mirror equation can be expressed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0499" name="Object 3"/>
              <p:cNvSpPr txBox="1"/>
              <p:nvPr/>
            </p:nvSpPr>
            <p:spPr bwMode="auto">
              <a:xfrm>
                <a:off x="5005389" y="5119689"/>
                <a:ext cx="1673225" cy="1042987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0499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5389" y="5119689"/>
                <a:ext cx="1673225" cy="104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72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2007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0"/>
            <a:ext cx="8001000" cy="1143000"/>
          </a:xfrm>
        </p:spPr>
        <p:txBody>
          <a:bodyPr>
            <a:normAutofit fontScale="90000"/>
          </a:bodyPr>
          <a:lstStyle/>
          <a:p>
            <a:r>
              <a:rPr lang="en-US"/>
              <a:t>Focal Length Shown by Parallel Rays</a:t>
            </a:r>
          </a:p>
        </p:txBody>
      </p:sp>
      <p:pic>
        <p:nvPicPr>
          <p:cNvPr id="349187" name="Picture 3" descr="36-12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371600"/>
            <a:ext cx="5181600" cy="4745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748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1" y="2200494"/>
            <a:ext cx="4617719" cy="292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075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F3FBE-02AF-47E6-8D12-8E0F57FC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C4C30B-8AF3-F53B-BC02-29DA8DFE2E6E}"/>
              </a:ext>
            </a:extLst>
          </p:cNvPr>
          <p:cNvCxnSpPr>
            <a:cxnSpLocks/>
          </p:cNvCxnSpPr>
          <p:nvPr/>
        </p:nvCxnSpPr>
        <p:spPr>
          <a:xfrm flipV="1">
            <a:off x="612648" y="3424427"/>
            <a:ext cx="7726680" cy="457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03CDD19C-9DE0-6BA2-99F2-849CF59C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8888" y="1885950"/>
            <a:ext cx="790575" cy="3086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D6D4E5-A65C-7107-0DE1-DA4715991A96}"/>
              </a:ext>
            </a:extLst>
          </p:cNvPr>
          <p:cNvCxnSpPr/>
          <p:nvPr/>
        </p:nvCxnSpPr>
        <p:spPr>
          <a:xfrm>
            <a:off x="1630680" y="2276856"/>
            <a:ext cx="5666232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C4002F-430B-4953-E93C-B3706D8304CD}"/>
              </a:ext>
            </a:extLst>
          </p:cNvPr>
          <p:cNvSpPr/>
          <p:nvPr/>
        </p:nvSpPr>
        <p:spPr>
          <a:xfrm>
            <a:off x="6309360" y="3355848"/>
            <a:ext cx="128016" cy="1371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4884ED-9FBA-941F-EC4C-8A3848EBBC63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6418628" y="2276856"/>
            <a:ext cx="878284" cy="109907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4E9CA2-FEDA-B20C-E41B-4E75658048FE}"/>
              </a:ext>
            </a:extLst>
          </p:cNvPr>
          <p:cNvCxnSpPr>
            <a:cxnSpLocks/>
          </p:cNvCxnSpPr>
          <p:nvPr/>
        </p:nvCxnSpPr>
        <p:spPr>
          <a:xfrm flipV="1">
            <a:off x="5455706" y="3472919"/>
            <a:ext cx="878284" cy="109907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39D23A-E506-EC32-11CF-FC89A25EFE73}"/>
              </a:ext>
            </a:extLst>
          </p:cNvPr>
          <p:cNvSpPr txBox="1"/>
          <p:nvPr/>
        </p:nvSpPr>
        <p:spPr>
          <a:xfrm>
            <a:off x="1497211" y="1873235"/>
            <a:ext cx="148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Ray 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87F04-FE4D-0142-7B7C-DB499DE4C5E7}"/>
              </a:ext>
            </a:extLst>
          </p:cNvPr>
          <p:cNvSpPr txBox="1"/>
          <p:nvPr/>
        </p:nvSpPr>
        <p:spPr>
          <a:xfrm>
            <a:off x="6054162" y="305509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7470B1-21AF-B1AA-BEA8-5CEA1119AB80}"/>
              </a:ext>
            </a:extLst>
          </p:cNvPr>
          <p:cNvSpPr txBox="1"/>
          <p:nvPr/>
        </p:nvSpPr>
        <p:spPr>
          <a:xfrm>
            <a:off x="3773975" y="3502153"/>
            <a:ext cx="195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Draw the ray past the focal point even though it keeps going.</a:t>
            </a:r>
          </a:p>
        </p:txBody>
      </p:sp>
    </p:spTree>
    <p:extLst>
      <p:ext uri="{BB962C8B-B14F-4D97-AF65-F5344CB8AC3E}">
        <p14:creationId xmlns:p14="http://schemas.microsoft.com/office/powerpoint/2010/main" val="42366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613C-24AC-43A6-CC4C-8EC513BC0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049B6D-AD4D-30B8-CBBA-87261B4B1D12}"/>
              </a:ext>
            </a:extLst>
          </p:cNvPr>
          <p:cNvCxnSpPr>
            <a:cxnSpLocks/>
          </p:cNvCxnSpPr>
          <p:nvPr/>
        </p:nvCxnSpPr>
        <p:spPr>
          <a:xfrm>
            <a:off x="612648" y="3429000"/>
            <a:ext cx="7607808" cy="1205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9DB0371B-54FD-08D0-C856-19D3DAD0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8888" y="1885950"/>
            <a:ext cx="790575" cy="3086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1D3D48E-2766-D10F-610D-E7CCD09CA8AE}"/>
              </a:ext>
            </a:extLst>
          </p:cNvPr>
          <p:cNvGrpSpPr/>
          <p:nvPr/>
        </p:nvGrpSpPr>
        <p:grpSpPr>
          <a:xfrm>
            <a:off x="1499616" y="2276856"/>
            <a:ext cx="6152626" cy="1164197"/>
            <a:chOff x="1499616" y="2276856"/>
            <a:chExt cx="6152626" cy="11641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B6FFA3-8693-95AA-82EB-0235005CD208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276856"/>
              <a:ext cx="579729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F68A39-1057-FB8D-AFF0-A040DFC9F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288911"/>
              <a:ext cx="932442" cy="11400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E0C2F54-B40A-48C3-E56A-D951C8DFCC3A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721864"/>
              <a:ext cx="604113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3492CDE-5F4F-F4B1-C04E-EC64D0B21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720410"/>
              <a:ext cx="1176282" cy="7085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64331F-AF3E-92BF-947C-19AC6D9DCFB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3073145"/>
              <a:ext cx="614781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3A3B08-ED54-47BC-E3A8-8417307E8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3073145"/>
              <a:ext cx="1287772" cy="3679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77F9B6-FAD7-A3D4-0EDF-E6436907C54C}"/>
              </a:ext>
            </a:extLst>
          </p:cNvPr>
          <p:cNvGrpSpPr/>
          <p:nvPr/>
        </p:nvGrpSpPr>
        <p:grpSpPr>
          <a:xfrm flipV="1">
            <a:off x="1497211" y="3404615"/>
            <a:ext cx="6152626" cy="1164197"/>
            <a:chOff x="1499616" y="2276856"/>
            <a:chExt cx="6152626" cy="116419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2F8EC99-A9EE-9221-1047-C1B5F6969403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276856"/>
              <a:ext cx="579729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A929CA-3487-FA91-8363-14D4430239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288911"/>
              <a:ext cx="932442" cy="11400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8F711A-9683-0FF2-FEBD-66A370C526AA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721864"/>
              <a:ext cx="604113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C4E0F6-2A59-EF56-8EDE-0EA729AAE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720410"/>
              <a:ext cx="1176282" cy="7085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65256F-A805-A085-73A3-ECEB5FF1BF1A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3073145"/>
              <a:ext cx="614781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166408A-8307-8573-0F30-D65293F03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3073145"/>
              <a:ext cx="1287772" cy="3679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74191807-B7B3-06A5-9876-8FA65EDAB988}"/>
              </a:ext>
            </a:extLst>
          </p:cNvPr>
          <p:cNvSpPr/>
          <p:nvPr/>
        </p:nvSpPr>
        <p:spPr>
          <a:xfrm>
            <a:off x="6337038" y="3360421"/>
            <a:ext cx="128016" cy="1371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4716B-E3B5-F055-00C0-88FB4B1A087D}"/>
              </a:ext>
            </a:extLst>
          </p:cNvPr>
          <p:cNvSpPr txBox="1"/>
          <p:nvPr/>
        </p:nvSpPr>
        <p:spPr>
          <a:xfrm>
            <a:off x="6081840" y="341221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A7651D-5F67-381A-4C89-987BD64A1013}"/>
              </a:ext>
            </a:extLst>
          </p:cNvPr>
          <p:cNvSpPr txBox="1"/>
          <p:nvPr/>
        </p:nvSpPr>
        <p:spPr>
          <a:xfrm>
            <a:off x="1497211" y="1873235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 Rays 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60582F-B1F0-76BF-A799-46053538B9DC}"/>
              </a:ext>
            </a:extLst>
          </p:cNvPr>
          <p:cNvSpPr txBox="1"/>
          <p:nvPr/>
        </p:nvSpPr>
        <p:spPr>
          <a:xfrm>
            <a:off x="5168124" y="3094720"/>
            <a:ext cx="105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Meet at f</a:t>
            </a:r>
          </a:p>
        </p:txBody>
      </p:sp>
    </p:spTree>
    <p:extLst>
      <p:ext uri="{BB962C8B-B14F-4D97-AF65-F5344CB8AC3E}">
        <p14:creationId xmlns:p14="http://schemas.microsoft.com/office/powerpoint/2010/main" val="1078836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29EA061-0429-B7B4-82E3-F248A08B7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9CBBD7-F2FA-9F11-F5FE-2CDF8F2A7F5E}"/>
              </a:ext>
            </a:extLst>
          </p:cNvPr>
          <p:cNvSpPr txBox="1"/>
          <p:nvPr/>
        </p:nvSpPr>
        <p:spPr>
          <a:xfrm>
            <a:off x="168442" y="6596390"/>
            <a:ext cx="60976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https://commons.wikimedia.org/wiki/File:%22Sungril%22_solar_cooker_photo1.jpg</a:t>
            </a:r>
          </a:p>
        </p:txBody>
      </p:sp>
    </p:spTree>
    <p:extLst>
      <p:ext uri="{BB962C8B-B14F-4D97-AF65-F5344CB8AC3E}">
        <p14:creationId xmlns:p14="http://schemas.microsoft.com/office/powerpoint/2010/main" val="2603663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FF0C-531F-75D8-ABE8-5A44A539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BA1BF7-C645-3489-6229-612D9B5A6120}"/>
              </a:ext>
            </a:extLst>
          </p:cNvPr>
          <p:cNvCxnSpPr>
            <a:cxnSpLocks/>
          </p:cNvCxnSpPr>
          <p:nvPr/>
        </p:nvCxnSpPr>
        <p:spPr>
          <a:xfrm>
            <a:off x="612648" y="3429000"/>
            <a:ext cx="7562088" cy="1205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EF7E7BD0-F0A3-95F2-947D-8E82F185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8888" y="1885950"/>
            <a:ext cx="790575" cy="30861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7C9A3A3-D8D3-D5AF-2D76-40C268465BAD}"/>
              </a:ext>
            </a:extLst>
          </p:cNvPr>
          <p:cNvGrpSpPr/>
          <p:nvPr/>
        </p:nvGrpSpPr>
        <p:grpSpPr>
          <a:xfrm>
            <a:off x="1499616" y="2276856"/>
            <a:ext cx="6152626" cy="1164197"/>
            <a:chOff x="1499616" y="2276856"/>
            <a:chExt cx="6152626" cy="116419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1ADEB03-0414-13C8-75E2-3125DE46B984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276856"/>
              <a:ext cx="579729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C21727-78CE-4D34-194C-C83C57BAB9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288911"/>
              <a:ext cx="932442" cy="11400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4B28A9C2-30EA-1981-4EEB-E01C0F0EE2E6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721864"/>
              <a:ext cx="604113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20F0B5-EC0F-8544-DD94-274DC3EDC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720410"/>
              <a:ext cx="1176282" cy="7085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0D581C-8C4B-4370-2CA7-8CD7CE5EA10F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3073145"/>
              <a:ext cx="614781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07440E-1FDC-B528-706E-BAD8B8FBD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3073145"/>
              <a:ext cx="1287772" cy="3679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51D5E-A574-A9AD-CC05-F1C21EC5BC6C}"/>
              </a:ext>
            </a:extLst>
          </p:cNvPr>
          <p:cNvGrpSpPr/>
          <p:nvPr/>
        </p:nvGrpSpPr>
        <p:grpSpPr>
          <a:xfrm flipV="1">
            <a:off x="1497211" y="3404615"/>
            <a:ext cx="6152626" cy="1164197"/>
            <a:chOff x="1499616" y="2276856"/>
            <a:chExt cx="6152626" cy="116419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619479-1CB8-99F9-8F9B-8BEB1FD77DF1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276856"/>
              <a:ext cx="579729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322C9A-F3AE-6136-F5AE-A9581E05A1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288911"/>
              <a:ext cx="932442" cy="11400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18F902-CF57-2DB9-6CE8-F714B2C99DED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2721864"/>
              <a:ext cx="604113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FB8637-5EF9-EF7E-1E31-9C9183E0BC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2720410"/>
              <a:ext cx="1176282" cy="708589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9A4EA2-E3FD-6206-6E2A-609013D19EDE}"/>
                </a:ext>
              </a:extLst>
            </p:cNvPr>
            <p:cNvCxnSpPr>
              <a:cxnSpLocks/>
            </p:cNvCxnSpPr>
            <p:nvPr/>
          </p:nvCxnSpPr>
          <p:spPr>
            <a:xfrm>
              <a:off x="1499616" y="3073145"/>
              <a:ext cx="6147816" cy="0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8B63B0-247D-DB82-BDE3-C5FE48733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64470" y="3073145"/>
              <a:ext cx="1287772" cy="367908"/>
            </a:xfrm>
            <a:prstGeom prst="line">
              <a:avLst/>
            </a:prstGeom>
            <a:ln w="381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5CC6CA6-8B98-0B3D-E20C-9781A0AECAD7}"/>
              </a:ext>
            </a:extLst>
          </p:cNvPr>
          <p:cNvSpPr/>
          <p:nvPr/>
        </p:nvSpPr>
        <p:spPr>
          <a:xfrm>
            <a:off x="6337038" y="3360421"/>
            <a:ext cx="128016" cy="1371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640208-1F46-D6BF-8186-B20D3F29B9E9}"/>
              </a:ext>
            </a:extLst>
          </p:cNvPr>
          <p:cNvSpPr txBox="1"/>
          <p:nvPr/>
        </p:nvSpPr>
        <p:spPr>
          <a:xfrm>
            <a:off x="6081840" y="341221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1316CB-175E-DDB0-2676-E8229DC3A482}"/>
              </a:ext>
            </a:extLst>
          </p:cNvPr>
          <p:cNvSpPr txBox="1"/>
          <p:nvPr/>
        </p:nvSpPr>
        <p:spPr>
          <a:xfrm>
            <a:off x="1497211" y="1873235"/>
            <a:ext cx="189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Rays leave parallel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81BB5-FC67-2519-616A-4A4AB7A110CF}"/>
              </a:ext>
            </a:extLst>
          </p:cNvPr>
          <p:cNvSpPr txBox="1"/>
          <p:nvPr/>
        </p:nvSpPr>
        <p:spPr>
          <a:xfrm>
            <a:off x="4666811" y="3099487"/>
            <a:ext cx="173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source at f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08ECA817-9E93-993A-C215-F2C305B38DE1}"/>
              </a:ext>
            </a:extLst>
          </p:cNvPr>
          <p:cNvSpPr/>
          <p:nvPr/>
        </p:nvSpPr>
        <p:spPr>
          <a:xfrm flipH="1">
            <a:off x="6286746" y="3290180"/>
            <a:ext cx="224028" cy="28138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7778A91-F9A0-3B13-8386-AF1030260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0"/>
            <a:ext cx="711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6631F-7645-EDCA-E9C0-ED66F6572D8B}"/>
              </a:ext>
            </a:extLst>
          </p:cNvPr>
          <p:cNvSpPr txBox="1"/>
          <p:nvPr/>
        </p:nvSpPr>
        <p:spPr>
          <a:xfrm>
            <a:off x="730" y="6657945"/>
            <a:ext cx="609447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https://commons.wikimedia.org/wiki/File:The_Auxiliary_Territorial_Service_in_the_United_Kingdom_1939_-_1945_H36315.jpg</a:t>
            </a:r>
          </a:p>
        </p:txBody>
      </p:sp>
    </p:spTree>
    <p:extLst>
      <p:ext uri="{BB962C8B-B14F-4D97-AF65-F5344CB8AC3E}">
        <p14:creationId xmlns:p14="http://schemas.microsoft.com/office/powerpoint/2010/main" val="234766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4" y="1981200"/>
            <a:ext cx="6124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157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4" y="1981200"/>
            <a:ext cx="61245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042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4" y="1566864"/>
            <a:ext cx="612457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544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4" y="1566864"/>
            <a:ext cx="612457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55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0645C5-D827-8B30-BFC6-6429E32E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8450" y="1447800"/>
            <a:ext cx="6515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3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C56C562-C01F-30E0-8A92-FBC559CCC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2272" y="1885950"/>
            <a:ext cx="790575" cy="30861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0322C0-C387-0EC9-68C2-62BF47D33737}"/>
              </a:ext>
            </a:extLst>
          </p:cNvPr>
          <p:cNvGrpSpPr/>
          <p:nvPr/>
        </p:nvGrpSpPr>
        <p:grpSpPr>
          <a:xfrm>
            <a:off x="6425635" y="1991468"/>
            <a:ext cx="1159883" cy="1194793"/>
            <a:chOff x="6782251" y="1991468"/>
            <a:chExt cx="1159883" cy="119479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68861C-E83D-E1C9-0A67-AB031356A5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251" y="1991468"/>
              <a:ext cx="748725" cy="55970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0C95D29-2197-098B-9A16-2B01BB9F5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9534" y="2442410"/>
              <a:ext cx="882646" cy="37424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8694401-8C61-56D5-0B89-2C6625B59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158" y="3012525"/>
              <a:ext cx="950976" cy="1737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0DF8E4-578B-2A4F-9631-EDE3026B8CAD}"/>
              </a:ext>
            </a:extLst>
          </p:cNvPr>
          <p:cNvCxnSpPr>
            <a:cxnSpLocks/>
          </p:cNvCxnSpPr>
          <p:nvPr/>
        </p:nvCxnSpPr>
        <p:spPr>
          <a:xfrm flipH="1">
            <a:off x="6646579" y="3429000"/>
            <a:ext cx="105556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628087-5A7F-CB32-1EB1-441D12CED5C3}"/>
              </a:ext>
            </a:extLst>
          </p:cNvPr>
          <p:cNvGrpSpPr/>
          <p:nvPr/>
        </p:nvGrpSpPr>
        <p:grpSpPr>
          <a:xfrm flipV="1">
            <a:off x="6425635" y="3707893"/>
            <a:ext cx="1159883" cy="1194793"/>
            <a:chOff x="6782251" y="1991468"/>
            <a:chExt cx="1159883" cy="119479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148674-D21D-2F7E-8A4C-E098B10D5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251" y="1991468"/>
              <a:ext cx="748725" cy="55970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5B7D497-1333-27D3-A1CC-21B527EAB1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99534" y="2442410"/>
              <a:ext cx="882646" cy="37424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D64EAE9-DF34-C109-0D07-2BD7CEE2BC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1158" y="3012525"/>
              <a:ext cx="950976" cy="1737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9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2007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Convex Mirrors</a:t>
            </a: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convex mirror is sometimes called a </a:t>
            </a:r>
            <a:r>
              <a:rPr lang="en-US" b="1"/>
              <a:t>diverging mirror</a:t>
            </a:r>
          </a:p>
          <a:p>
            <a:pPr lvl="1">
              <a:lnSpc>
                <a:spcPct val="90000"/>
              </a:lnSpc>
            </a:pPr>
            <a:r>
              <a:rPr lang="en-US"/>
              <a:t>The light reflects from the outer, convex side</a:t>
            </a:r>
          </a:p>
          <a:p>
            <a:pPr>
              <a:lnSpc>
                <a:spcPct val="90000"/>
              </a:lnSpc>
            </a:pPr>
            <a:r>
              <a:rPr lang="en-US"/>
              <a:t>The rays from any point on the object diverge after reflection as though they were coming from some point behind the mirror </a:t>
            </a:r>
          </a:p>
          <a:p>
            <a:pPr>
              <a:lnSpc>
                <a:spcPct val="90000"/>
              </a:lnSpc>
            </a:pPr>
            <a:r>
              <a:rPr lang="en-US"/>
              <a:t>The image is virtual because the reflected rays only appear to originate at the image point</a:t>
            </a:r>
          </a:p>
        </p:txBody>
      </p:sp>
    </p:spTree>
    <p:extLst>
      <p:ext uri="{BB962C8B-B14F-4D97-AF65-F5344CB8AC3E}">
        <p14:creationId xmlns:p14="http://schemas.microsoft.com/office/powerpoint/2010/main" val="415107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0"/>
            <a:ext cx="7848600" cy="1143000"/>
          </a:xfrm>
        </p:spPr>
        <p:txBody>
          <a:bodyPr>
            <a:normAutofit/>
          </a:bodyPr>
          <a:lstStyle/>
          <a:p>
            <a:r>
              <a:rPr lang="en-US"/>
              <a:t>Image Formed by a Convex Mirror</a:t>
            </a:r>
          </a:p>
        </p:txBody>
      </p:sp>
      <p:sp>
        <p:nvSpPr>
          <p:cNvPr id="35123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438400" y="5189090"/>
            <a:ext cx="7772400" cy="1411288"/>
          </a:xfrm>
        </p:spPr>
        <p:txBody>
          <a:bodyPr/>
          <a:lstStyle/>
          <a:p>
            <a:r>
              <a:rPr lang="en-US" dirty="0"/>
              <a:t>In general, the image formed by a convex mirror is upright, virtual, and smaller than the object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88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1626" y="1868488"/>
            <a:ext cx="3967163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199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1524000" y="1036638"/>
          <a:ext cx="9158288" cy="391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43400" imgH="1854200" progId="Equation.3">
                  <p:embed/>
                </p:oleObj>
              </mc:Choice>
              <mc:Fallback>
                <p:oleObj name="Equation" r:id="rId2" imgW="4343400" imgH="1854200" progId="Equation.3">
                  <p:embed/>
                  <p:pic>
                    <p:nvPicPr>
                      <p:cNvPr id="1433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036638"/>
                        <a:ext cx="9158288" cy="3916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DBA874A-D239-6C17-A5F7-4AEF8B21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1596" y="850330"/>
            <a:ext cx="12935192" cy="42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99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3329" y="2059674"/>
            <a:ext cx="4705350" cy="306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677508" y="2371763"/>
            <a:ext cx="9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Front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4801" y="2371763"/>
            <a:ext cx="86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887213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Ray Diagrams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</a:t>
            </a:r>
            <a:r>
              <a:rPr lang="en-US" i="1"/>
              <a:t>ray diagram</a:t>
            </a:r>
            <a:r>
              <a:rPr lang="en-US"/>
              <a:t> can be used to determine the position and size of an image</a:t>
            </a:r>
          </a:p>
          <a:p>
            <a:r>
              <a:rPr lang="en-US"/>
              <a:t>They are graphical constructions which reveal the nature of the image</a:t>
            </a:r>
          </a:p>
          <a:p>
            <a:r>
              <a:rPr lang="en-US"/>
              <a:t>They can also be used to check the parameters calculated from the mirror and magnification equations</a:t>
            </a:r>
          </a:p>
        </p:txBody>
      </p:sp>
    </p:spTree>
    <p:extLst>
      <p:ext uri="{BB962C8B-B14F-4D97-AF65-F5344CB8AC3E}">
        <p14:creationId xmlns:p14="http://schemas.microsoft.com/office/powerpoint/2010/main" val="286234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Drawing a Ray Diagram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draw a ray diagram, you need to know:</a:t>
            </a:r>
          </a:p>
          <a:p>
            <a:pPr lvl="1"/>
            <a:r>
              <a:rPr lang="en-US"/>
              <a:t>The position of the object</a:t>
            </a:r>
          </a:p>
          <a:p>
            <a:pPr lvl="1"/>
            <a:r>
              <a:rPr lang="en-US"/>
              <a:t>The locations of the focal point and the center of curvature</a:t>
            </a:r>
          </a:p>
          <a:p>
            <a:r>
              <a:rPr lang="en-US"/>
              <a:t>Three rays are drawn</a:t>
            </a:r>
          </a:p>
          <a:p>
            <a:pPr lvl="1"/>
            <a:r>
              <a:rPr lang="en-US"/>
              <a:t>They all start from the same position on the object</a:t>
            </a:r>
          </a:p>
          <a:p>
            <a:r>
              <a:rPr lang="en-US"/>
              <a:t>The intersection of any two of the rays at a point locates the image</a:t>
            </a:r>
          </a:p>
          <a:p>
            <a:pPr lvl="1"/>
            <a:r>
              <a:rPr lang="en-US"/>
              <a:t>The third ray serves as a check of the construction</a:t>
            </a:r>
          </a:p>
        </p:txBody>
      </p:sp>
    </p:spTree>
    <p:extLst>
      <p:ext uri="{BB962C8B-B14F-4D97-AF65-F5344CB8AC3E}">
        <p14:creationId xmlns:p14="http://schemas.microsoft.com/office/powerpoint/2010/main" val="2052657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0"/>
            <a:ext cx="7848600" cy="1143000"/>
          </a:xfrm>
        </p:spPr>
        <p:txBody>
          <a:bodyPr/>
          <a:lstStyle/>
          <a:p>
            <a:r>
              <a:rPr lang="en-US"/>
              <a:t>Ray Diagram – Concave Mirrors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43854" y="1632082"/>
            <a:ext cx="7772400" cy="43830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Ray 1 is drawn from the top of the object parallel to the principal axis and is reflected through the focal point, </a:t>
            </a:r>
            <a:r>
              <a:rPr lang="en-US" i="1" dirty="0"/>
              <a:t>F</a:t>
            </a:r>
          </a:p>
          <a:p>
            <a:pPr>
              <a:lnSpc>
                <a:spcPct val="90000"/>
              </a:lnSpc>
            </a:pPr>
            <a:r>
              <a:rPr lang="en-US" dirty="0"/>
              <a:t>Ray 2 is drawn from the top of the object through the focal point and is reflected parallel to the principal axis</a:t>
            </a:r>
          </a:p>
          <a:p>
            <a:pPr>
              <a:lnSpc>
                <a:spcPct val="90000"/>
              </a:lnSpc>
            </a:pPr>
            <a:r>
              <a:rPr lang="en-US" dirty="0"/>
              <a:t>Ray 3 is drawn through the center of curvature, </a:t>
            </a:r>
            <a:r>
              <a:rPr lang="en-US" i="1" dirty="0"/>
              <a:t>C</a:t>
            </a:r>
            <a:r>
              <a:rPr lang="en-US" dirty="0"/>
              <a:t>, and is reflected back on itself</a:t>
            </a:r>
          </a:p>
        </p:txBody>
      </p:sp>
    </p:spTree>
    <p:extLst>
      <p:ext uri="{BB962C8B-B14F-4D97-AF65-F5344CB8AC3E}">
        <p14:creationId xmlns:p14="http://schemas.microsoft.com/office/powerpoint/2010/main" val="2188119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About the Rays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rays actually go in all directions from the object</a:t>
            </a:r>
          </a:p>
          <a:p>
            <a:r>
              <a:rPr lang="en-US"/>
              <a:t>The three rays were chosen for their ease of construction</a:t>
            </a:r>
          </a:p>
          <a:p>
            <a:r>
              <a:rPr lang="en-US"/>
              <a:t>The image point obtained by the ray diagram must agree with the value of </a:t>
            </a:r>
            <a:r>
              <a:rPr lang="en-US" i="1"/>
              <a:t>q</a:t>
            </a:r>
            <a:r>
              <a:rPr lang="en-US"/>
              <a:t> calculated from the mirror equation</a:t>
            </a:r>
          </a:p>
        </p:txBody>
      </p:sp>
    </p:spTree>
    <p:extLst>
      <p:ext uri="{BB962C8B-B14F-4D97-AF65-F5344CB8AC3E}">
        <p14:creationId xmlns:p14="http://schemas.microsoft.com/office/powerpoint/2010/main" val="20523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0"/>
            <a:ext cx="8001000" cy="1143000"/>
          </a:xfrm>
        </p:spPr>
        <p:txBody>
          <a:bodyPr/>
          <a:lstStyle/>
          <a:p>
            <a:r>
              <a:rPr lang="en-US" sz="3200" dirty="0"/>
              <a:t>Ray Diagram for a Concave Mirror, </a:t>
            </a:r>
            <a:r>
              <a:rPr lang="en-US" sz="3200" i="1" dirty="0"/>
              <a:t>s</a:t>
            </a:r>
            <a:r>
              <a:rPr lang="en-US" sz="3200" dirty="0"/>
              <a:t> &gt; </a:t>
            </a:r>
            <a:r>
              <a:rPr lang="en-US" sz="3200" i="1" dirty="0"/>
              <a:t>R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52575" y="4530150"/>
            <a:ext cx="9144000" cy="1981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/>
              <a:t>The center of curvature is between the object and the  concave mirror surface</a:t>
            </a:r>
          </a:p>
          <a:p>
            <a:pPr>
              <a:lnSpc>
                <a:spcPct val="90000"/>
              </a:lnSpc>
            </a:pPr>
            <a:r>
              <a:rPr lang="en-US" sz="2400"/>
              <a:t>The image is real</a:t>
            </a:r>
          </a:p>
          <a:p>
            <a:pPr>
              <a:lnSpc>
                <a:spcPct val="90000"/>
              </a:lnSpc>
            </a:pPr>
            <a:r>
              <a:rPr lang="en-US" sz="2400"/>
              <a:t>The image is inverted</a:t>
            </a:r>
          </a:p>
          <a:p>
            <a:pPr>
              <a:lnSpc>
                <a:spcPct val="90000"/>
              </a:lnSpc>
            </a:pPr>
            <a:r>
              <a:rPr lang="en-US" sz="2400"/>
              <a:t>The image is smaller than the object (reduced)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323" y="1152288"/>
            <a:ext cx="4320796" cy="274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3AE350-91F4-60D2-048A-5D9D87482EFE}"/>
              </a:ext>
            </a:extLst>
          </p:cNvPr>
          <p:cNvSpPr txBox="1"/>
          <p:nvPr/>
        </p:nvSpPr>
        <p:spPr>
          <a:xfrm>
            <a:off x="6096000" y="3738727"/>
            <a:ext cx="5220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8872F-559B-025D-1EFB-D7A63A21E50B}"/>
              </a:ext>
            </a:extLst>
          </p:cNvPr>
          <p:cNvSpPr txBox="1"/>
          <p:nvPr/>
        </p:nvSpPr>
        <p:spPr>
          <a:xfrm>
            <a:off x="7249635" y="3182112"/>
            <a:ext cx="275877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d</a:t>
            </a:r>
            <a:r>
              <a:rPr lang="en-US" sz="105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1492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0"/>
            <a:ext cx="8077200" cy="1143000"/>
          </a:xfrm>
        </p:spPr>
        <p:txBody>
          <a:bodyPr/>
          <a:lstStyle/>
          <a:p>
            <a:r>
              <a:rPr lang="en-US" sz="3200" dirty="0"/>
              <a:t>Ray Diagram for a Concave Mirror, </a:t>
            </a:r>
            <a:r>
              <a:rPr lang="en-US" sz="3200" i="1" dirty="0"/>
              <a:t>s</a:t>
            </a:r>
            <a:r>
              <a:rPr lang="en-US" sz="3200" dirty="0"/>
              <a:t> &lt; </a:t>
            </a:r>
            <a:r>
              <a:rPr lang="en-US" sz="3200" i="1" dirty="0"/>
              <a:t>f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524000" y="4572000"/>
            <a:ext cx="9144000" cy="1981200"/>
          </a:xfrm>
        </p:spPr>
        <p:txBody>
          <a:bodyPr/>
          <a:lstStyle/>
          <a:p>
            <a:r>
              <a:rPr lang="en-US" sz="2400" dirty="0"/>
              <a:t>The object is between the mirror surface and the focal point</a:t>
            </a:r>
          </a:p>
          <a:p>
            <a:r>
              <a:rPr lang="en-US" sz="2400" dirty="0"/>
              <a:t>The image is virtual</a:t>
            </a:r>
          </a:p>
          <a:p>
            <a:r>
              <a:rPr lang="en-US" sz="2400" dirty="0"/>
              <a:t>The image is upright</a:t>
            </a:r>
          </a:p>
          <a:p>
            <a:r>
              <a:rPr lang="en-US" sz="2400" dirty="0"/>
              <a:t>The image is larger than the object (enlarged)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3682" y="1138640"/>
            <a:ext cx="4674074" cy="2904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5BA358-F8D5-1B40-741A-6760CC0D6C43}"/>
              </a:ext>
            </a:extLst>
          </p:cNvPr>
          <p:cNvSpPr txBox="1"/>
          <p:nvPr/>
        </p:nvSpPr>
        <p:spPr>
          <a:xfrm>
            <a:off x="7069803" y="3801541"/>
            <a:ext cx="3596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6BF07-EEB2-7EFF-F73B-C87987C7F92D}"/>
              </a:ext>
            </a:extLst>
          </p:cNvPr>
          <p:cNvSpPr txBox="1"/>
          <p:nvPr/>
        </p:nvSpPr>
        <p:spPr>
          <a:xfrm>
            <a:off x="7514811" y="3429000"/>
            <a:ext cx="3596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45668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6561" y="1879690"/>
            <a:ext cx="5094721" cy="325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DB942-3C2C-41AB-DDF0-B79DF6E243DC}"/>
              </a:ext>
            </a:extLst>
          </p:cNvPr>
          <p:cNvGrpSpPr/>
          <p:nvPr/>
        </p:nvGrpSpPr>
        <p:grpSpPr>
          <a:xfrm>
            <a:off x="6782251" y="2423160"/>
            <a:ext cx="932415" cy="900949"/>
            <a:chOff x="6782251" y="2423160"/>
            <a:chExt cx="932415" cy="90094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2E1A12-4E6D-DAB4-8C4C-EFC369E22B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2251" y="2423160"/>
              <a:ext cx="609646" cy="3574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314F8E4-343E-3CAE-4741-B05B06EE0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776" y="2836273"/>
              <a:ext cx="798890" cy="23902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D91368C-648E-AD8B-A4A1-34EFAD8DF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15776" y="3268627"/>
              <a:ext cx="786609" cy="554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B8C424-8B60-0FFF-F64B-EFB80BD4FC86}"/>
              </a:ext>
            </a:extLst>
          </p:cNvPr>
          <p:cNvCxnSpPr>
            <a:cxnSpLocks/>
          </p:cNvCxnSpPr>
          <p:nvPr/>
        </p:nvCxnSpPr>
        <p:spPr>
          <a:xfrm flipH="1" flipV="1">
            <a:off x="6842872" y="4237434"/>
            <a:ext cx="609646" cy="35747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316DCFC-7FC2-FF7D-FFDE-A007DFE016EC}"/>
              </a:ext>
            </a:extLst>
          </p:cNvPr>
          <p:cNvCxnSpPr>
            <a:cxnSpLocks/>
          </p:cNvCxnSpPr>
          <p:nvPr/>
        </p:nvCxnSpPr>
        <p:spPr>
          <a:xfrm flipH="1" flipV="1">
            <a:off x="6922007" y="3912368"/>
            <a:ext cx="798890" cy="2390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7E24C6-FF8B-181A-230A-04995B96F764}"/>
              </a:ext>
            </a:extLst>
          </p:cNvPr>
          <p:cNvCxnSpPr>
            <a:cxnSpLocks/>
          </p:cNvCxnSpPr>
          <p:nvPr/>
        </p:nvCxnSpPr>
        <p:spPr>
          <a:xfrm flipH="1" flipV="1">
            <a:off x="6903405" y="3636830"/>
            <a:ext cx="798980" cy="8774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619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0"/>
            <a:ext cx="8077200" cy="1143000"/>
          </a:xfrm>
        </p:spPr>
        <p:txBody>
          <a:bodyPr/>
          <a:lstStyle/>
          <a:p>
            <a:r>
              <a:rPr lang="en-US" sz="2800"/>
              <a:t>The Rays in a Ray Diagram – Convex Mirrors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5810" y="1656413"/>
            <a:ext cx="7772400" cy="43830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Ray 1 is drawn from the top of the object parallel to the principal axis and is reflected away from the focal point, </a:t>
            </a:r>
            <a:r>
              <a:rPr lang="en-US" i="1" dirty="0"/>
              <a:t>F</a:t>
            </a:r>
          </a:p>
          <a:p>
            <a:pPr>
              <a:lnSpc>
                <a:spcPct val="90000"/>
              </a:lnSpc>
            </a:pPr>
            <a:r>
              <a:rPr lang="en-US" dirty="0"/>
              <a:t>Ray 2 is drawn from the top of the object toward the focal point and is reflected parallel to the principal axis</a:t>
            </a:r>
          </a:p>
          <a:p>
            <a:pPr>
              <a:lnSpc>
                <a:spcPct val="90000"/>
              </a:lnSpc>
            </a:pPr>
            <a:r>
              <a:rPr lang="en-US" dirty="0"/>
              <a:t>Ray 3 is drawn through the center of curvature, </a:t>
            </a:r>
            <a:r>
              <a:rPr lang="en-US" i="1" dirty="0"/>
              <a:t>C</a:t>
            </a:r>
            <a:r>
              <a:rPr lang="en-US" dirty="0"/>
              <a:t>, on the back side of the mirror and is reflected back on itself</a:t>
            </a:r>
          </a:p>
        </p:txBody>
      </p:sp>
    </p:spTree>
    <p:extLst>
      <p:ext uri="{BB962C8B-B14F-4D97-AF65-F5344CB8AC3E}">
        <p14:creationId xmlns:p14="http://schemas.microsoft.com/office/powerpoint/2010/main" val="2669031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0"/>
            <a:ext cx="7334250" cy="1143000"/>
          </a:xfrm>
        </p:spPr>
        <p:txBody>
          <a:bodyPr>
            <a:normAutofit fontScale="90000"/>
          </a:bodyPr>
          <a:lstStyle/>
          <a:p>
            <a:r>
              <a:rPr lang="en-US"/>
              <a:t>Ray Diagram for a Convex Mirror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514600" y="4572000"/>
            <a:ext cx="7772400" cy="1981200"/>
          </a:xfrm>
        </p:spPr>
        <p:txBody>
          <a:bodyPr/>
          <a:lstStyle/>
          <a:p>
            <a:r>
              <a:rPr lang="en-US" sz="2400"/>
              <a:t>The object is in front of a convex mirror</a:t>
            </a:r>
          </a:p>
          <a:p>
            <a:r>
              <a:rPr lang="en-US" sz="2400"/>
              <a:t>The image is virtual</a:t>
            </a:r>
          </a:p>
          <a:p>
            <a:r>
              <a:rPr lang="en-US" sz="2400"/>
              <a:t>The image is upright</a:t>
            </a:r>
          </a:p>
          <a:p>
            <a:r>
              <a:rPr lang="en-US" sz="2400"/>
              <a:t>The image is smaller than the object (reduced)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3181" y="1092652"/>
            <a:ext cx="3878097" cy="3053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F04E22-FFA2-5DD3-7DF5-51C3B22D6332}"/>
              </a:ext>
            </a:extLst>
          </p:cNvPr>
          <p:cNvSpPr txBox="1"/>
          <p:nvPr/>
        </p:nvSpPr>
        <p:spPr>
          <a:xfrm>
            <a:off x="5222715" y="3429000"/>
            <a:ext cx="3596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B446D-B967-7513-A7BE-2EC08589FA64}"/>
              </a:ext>
            </a:extLst>
          </p:cNvPr>
          <p:cNvSpPr/>
          <p:nvPr/>
        </p:nvSpPr>
        <p:spPr>
          <a:xfrm>
            <a:off x="6281928" y="2788920"/>
            <a:ext cx="201168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C669D-3C0C-CE82-6B73-F6384B05440D}"/>
              </a:ext>
            </a:extLst>
          </p:cNvPr>
          <p:cNvSpPr txBox="1"/>
          <p:nvPr/>
        </p:nvSpPr>
        <p:spPr>
          <a:xfrm>
            <a:off x="6194281" y="2752118"/>
            <a:ext cx="376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</a:t>
            </a:r>
            <a:r>
              <a:rPr lang="en-US" sz="16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735592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on Images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With a concave mirror, the image may be either real or virtual</a:t>
            </a:r>
          </a:p>
          <a:p>
            <a:pPr lvl="1">
              <a:lnSpc>
                <a:spcPct val="90000"/>
              </a:lnSpc>
            </a:pPr>
            <a:r>
              <a:rPr lang="en-US"/>
              <a:t>When the object is outside the focal point, the image is real</a:t>
            </a:r>
          </a:p>
          <a:p>
            <a:pPr lvl="1">
              <a:lnSpc>
                <a:spcPct val="90000"/>
              </a:lnSpc>
            </a:pPr>
            <a:r>
              <a:rPr lang="en-US"/>
              <a:t>When the object is at the focal point, the image is infinitely far away</a:t>
            </a:r>
          </a:p>
          <a:p>
            <a:pPr lvl="1">
              <a:lnSpc>
                <a:spcPct val="90000"/>
              </a:lnSpc>
            </a:pPr>
            <a:r>
              <a:rPr lang="en-US"/>
              <a:t>When the object is between the mirror and the focal point, the image is virtual</a:t>
            </a:r>
          </a:p>
          <a:p>
            <a:pPr>
              <a:lnSpc>
                <a:spcPct val="90000"/>
              </a:lnSpc>
            </a:pPr>
            <a:r>
              <a:rPr lang="en-US"/>
              <a:t>With a convex mirror, the image is always virtual and upright</a:t>
            </a:r>
          </a:p>
          <a:p>
            <a:pPr lvl="1">
              <a:lnSpc>
                <a:spcPct val="90000"/>
              </a:lnSpc>
            </a:pPr>
            <a:r>
              <a:rPr lang="en-US"/>
              <a:t>As the object distance decreases, the virtual image increases in size</a:t>
            </a:r>
          </a:p>
        </p:txBody>
      </p:sp>
    </p:spTree>
    <p:extLst>
      <p:ext uri="{BB962C8B-B14F-4D97-AF65-F5344CB8AC3E}">
        <p14:creationId xmlns:p14="http://schemas.microsoft.com/office/powerpoint/2010/main" val="1064568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Spherical Aberration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766572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Rays that are far from the principal axis converge to other points on the principal axis</a:t>
            </a:r>
          </a:p>
          <a:p>
            <a:pPr>
              <a:lnSpc>
                <a:spcPct val="90000"/>
              </a:lnSpc>
            </a:pPr>
            <a:r>
              <a:rPr lang="en-US" dirty="0"/>
              <a:t>This produces a blurred image</a:t>
            </a:r>
          </a:p>
          <a:p>
            <a:pPr>
              <a:lnSpc>
                <a:spcPct val="90000"/>
              </a:lnSpc>
            </a:pPr>
            <a:r>
              <a:rPr lang="en-US" dirty="0"/>
              <a:t>The effect is called </a:t>
            </a:r>
            <a:r>
              <a:rPr lang="en-US" b="1" dirty="0"/>
              <a:t>spherical aberration</a:t>
            </a:r>
          </a:p>
        </p:txBody>
      </p:sp>
    </p:spTree>
    <p:extLst>
      <p:ext uri="{BB962C8B-B14F-4D97-AF65-F5344CB8AC3E}">
        <p14:creationId xmlns:p14="http://schemas.microsoft.com/office/powerpoint/2010/main" val="1435247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443037"/>
            <a:ext cx="6524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5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30EA-8399-E863-2A81-D989B11C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F536-7A06-A8E2-266F-DA397B1B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E7170A-5ADB-628E-8033-8EE57517C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12192000" cy="606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B57EDB-FC61-E42C-C403-AAE1632FBBDB}"/>
              </a:ext>
            </a:extLst>
          </p:cNvPr>
          <p:cNvSpPr txBox="1"/>
          <p:nvPr/>
        </p:nvSpPr>
        <p:spPr>
          <a:xfrm>
            <a:off x="1849374" y="6546152"/>
            <a:ext cx="60944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https://science.nasa.gov/mission/hubble/observatory/design/optics/hubbles-mirror-flaw/</a:t>
            </a:r>
          </a:p>
        </p:txBody>
      </p:sp>
    </p:spTree>
    <p:extLst>
      <p:ext uri="{BB962C8B-B14F-4D97-AF65-F5344CB8AC3E}">
        <p14:creationId xmlns:p14="http://schemas.microsoft.com/office/powerpoint/2010/main" val="2496871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223.16.12</a:t>
            </a:r>
          </a:p>
        </p:txBody>
      </p:sp>
      <p:sp>
        <p:nvSpPr>
          <p:cNvPr id="180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/>
              <a:t>Will a refractive spherical optic display spherical aberration?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Yes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No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Sometimes yes, sometimes no</a:t>
            </a:r>
          </a:p>
        </p:txBody>
      </p:sp>
      <p:sp>
        <p:nvSpPr>
          <p:cNvPr id="1802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01146B-F335-4073-85A8-072265A7A27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9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675" y="1541464"/>
            <a:ext cx="67246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837865-D4CF-6112-46FF-58F61292DD89}"/>
              </a:ext>
            </a:extLst>
          </p:cNvPr>
          <p:cNvSpPr txBox="1"/>
          <p:nvPr/>
        </p:nvSpPr>
        <p:spPr>
          <a:xfrm>
            <a:off x="3928554" y="5073849"/>
            <a:ext cx="5977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-25000" dirty="0"/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A0CBC-79E6-0860-D89E-718B50BFED2A}"/>
              </a:ext>
            </a:extLst>
          </p:cNvPr>
          <p:cNvSpPr txBox="1"/>
          <p:nvPr/>
        </p:nvSpPr>
        <p:spPr>
          <a:xfrm>
            <a:off x="6052629" y="5012294"/>
            <a:ext cx="5977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886977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80D71-BDE5-E7D0-C0A6-3BC51F9BA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09D50D-0E3C-B7F3-6348-6513402401C3}"/>
              </a:ext>
            </a:extLst>
          </p:cNvPr>
          <p:cNvSpPr/>
          <p:nvPr/>
        </p:nvSpPr>
        <p:spPr>
          <a:xfrm>
            <a:off x="5180429" y="3244334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[Figure]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C8929-F18C-35CB-A3A3-BEFB12AA0ED6}"/>
              </a:ext>
            </a:extLst>
          </p:cNvPr>
          <p:cNvSpPr/>
          <p:nvPr/>
        </p:nvSpPr>
        <p:spPr>
          <a:xfrm>
            <a:off x="5608820" y="1906250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93BFE97-C47B-F386-8678-F0C7DC8F2128}"/>
              </a:ext>
            </a:extLst>
          </p:cNvPr>
          <p:cNvSpPr/>
          <p:nvPr/>
        </p:nvSpPr>
        <p:spPr>
          <a:xfrm flipH="1">
            <a:off x="5029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ECC3B0-7078-4F94-E2A3-A0774C01FD1C}"/>
              </a:ext>
            </a:extLst>
          </p:cNvPr>
          <p:cNvCxnSpPr/>
          <p:nvPr/>
        </p:nvCxnSpPr>
        <p:spPr>
          <a:xfrm rot="10800000" flipH="1">
            <a:off x="1776250" y="350520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">
            <a:extLst>
              <a:ext uri="{FF2B5EF4-FFF2-40B4-BE49-F238E27FC236}">
                <a16:creationId xmlns:a16="http://schemas.microsoft.com/office/drawing/2014/main" id="{804D22ED-7237-6306-BF5A-29BB81C903DB}"/>
              </a:ext>
            </a:extLst>
          </p:cNvPr>
          <p:cNvGrpSpPr/>
          <p:nvPr/>
        </p:nvGrpSpPr>
        <p:grpSpPr>
          <a:xfrm>
            <a:off x="1905001" y="2362201"/>
            <a:ext cx="7848601" cy="1143001"/>
            <a:chOff x="381000" y="2362200"/>
            <a:chExt cx="7848601" cy="11430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0EC286-F893-301E-B84C-A462E868D4B8}"/>
                </a:ext>
              </a:extLst>
            </p:cNvPr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C48AA4-59FB-C77F-1A91-0A0C490646F6}"/>
                </a:ext>
              </a:extLst>
            </p:cNvPr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42A7F1-7C56-84BA-5D30-17261C5FBCB8}"/>
                </a:ext>
              </a:extLst>
            </p:cNvPr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7B24B7A-2126-3A6C-4200-B82C2709AD35}"/>
                </a:ext>
              </a:extLst>
            </p:cNvPr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F203058-47D9-29A8-A2DF-748D76FFDB3A}"/>
                </a:ext>
              </a:extLst>
            </p:cNvPr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A01B2C-01FD-F88B-6961-484093E9FEFF}"/>
                </a:ext>
              </a:extLst>
            </p:cNvPr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5934C6AE-7B1D-ECEE-DF86-1E98443216F8}"/>
              </a:ext>
            </a:extLst>
          </p:cNvPr>
          <p:cNvGrpSpPr/>
          <p:nvPr/>
        </p:nvGrpSpPr>
        <p:grpSpPr>
          <a:xfrm flipV="1">
            <a:off x="1933434" y="3502508"/>
            <a:ext cx="7923664" cy="1397039"/>
            <a:chOff x="381000" y="2341004"/>
            <a:chExt cx="7848601" cy="11642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5C8F21-52EE-50F4-9361-2F8C89945397}"/>
                </a:ext>
              </a:extLst>
            </p:cNvPr>
            <p:cNvCxnSpPr/>
            <p:nvPr/>
          </p:nvCxnSpPr>
          <p:spPr>
            <a:xfrm flipV="1">
              <a:off x="470719" y="2341004"/>
              <a:ext cx="3398046" cy="11300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6C46231-58A9-9A45-D8FD-9B91DD6A50B1}"/>
                </a:ext>
              </a:extLst>
            </p:cNvPr>
            <p:cNvCxnSpPr>
              <a:stCxn id="10" idx="2"/>
            </p:cNvCxnSpPr>
            <p:nvPr/>
          </p:nvCxnSpPr>
          <p:spPr>
            <a:xfrm flipH="1" flipV="1">
              <a:off x="3841728" y="2352377"/>
              <a:ext cx="4285355" cy="113020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6EFE44-8847-B6B3-ACCB-AF4C43C581B6}"/>
                </a:ext>
              </a:extLst>
            </p:cNvPr>
            <p:cNvCxnSpPr/>
            <p:nvPr/>
          </p:nvCxnSpPr>
          <p:spPr>
            <a:xfrm rot="5400000" flipH="1" flipV="1">
              <a:off x="1657349" y="1543053"/>
              <a:ext cx="685801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F9098A-7A00-EE6F-3A66-A920F3E7FE2A}"/>
                </a:ext>
              </a:extLst>
            </p:cNvPr>
            <p:cNvCxnSpPr/>
            <p:nvPr/>
          </p:nvCxnSpPr>
          <p:spPr>
            <a:xfrm rot="10800000">
              <a:off x="3581401" y="2819405"/>
              <a:ext cx="4648199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C0C4F5-9A42-B69D-7A13-074EB1D23DDB}"/>
                </a:ext>
              </a:extLst>
            </p:cNvPr>
            <p:cNvCxnSpPr/>
            <p:nvPr/>
          </p:nvCxnSpPr>
          <p:spPr>
            <a:xfrm flipV="1">
              <a:off x="457200" y="3200402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A32226-2551-6773-8D84-1348A8BF895C}"/>
                </a:ext>
              </a:extLst>
            </p:cNvPr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117ECE4D-0140-C71D-BF57-16A1E0838F8D}"/>
              </a:ext>
            </a:extLst>
          </p:cNvPr>
          <p:cNvSpPr/>
          <p:nvPr/>
        </p:nvSpPr>
        <p:spPr>
          <a:xfrm>
            <a:off x="1966210" y="347522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A59CAE-7945-48E3-D646-961BBDEA6900}"/>
              </a:ext>
            </a:extLst>
          </p:cNvPr>
          <p:cNvSpPr/>
          <p:nvPr/>
        </p:nvSpPr>
        <p:spPr>
          <a:xfrm>
            <a:off x="9753600" y="3491552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F96A90-40CB-2CC5-17C0-BD91D885FE1D}"/>
              </a:ext>
            </a:extLst>
          </p:cNvPr>
          <p:cNvSpPr txBox="1"/>
          <p:nvPr/>
        </p:nvSpPr>
        <p:spPr>
          <a:xfrm>
            <a:off x="1703883" y="275819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22D850-4FB2-78BA-CEBD-B10E756416A6}"/>
              </a:ext>
            </a:extLst>
          </p:cNvPr>
          <p:cNvSpPr txBox="1"/>
          <p:nvPr/>
        </p:nvSpPr>
        <p:spPr>
          <a:xfrm>
            <a:off x="9216454" y="3690080"/>
            <a:ext cx="145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Point</a:t>
            </a:r>
          </a:p>
        </p:txBody>
      </p:sp>
    </p:spTree>
    <p:extLst>
      <p:ext uri="{BB962C8B-B14F-4D97-AF65-F5344CB8AC3E}">
        <p14:creationId xmlns:p14="http://schemas.microsoft.com/office/powerpoint/2010/main" val="92269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BB374-DEB0-6FEA-7A9C-6B648863C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5235CB57-7090-B773-1F3B-005C520D0CDD}"/>
              </a:ext>
            </a:extLst>
          </p:cNvPr>
          <p:cNvSpPr txBox="1"/>
          <p:nvPr/>
        </p:nvSpPr>
        <p:spPr>
          <a:xfrm>
            <a:off x="5124736" y="1916376"/>
            <a:ext cx="317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US" baseline="-25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358E84-D769-2CE6-8B1E-72643E1EFACF}"/>
              </a:ext>
            </a:extLst>
          </p:cNvPr>
          <p:cNvSpPr/>
          <p:nvPr/>
        </p:nvSpPr>
        <p:spPr>
          <a:xfrm>
            <a:off x="5611504" y="1899312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7D74008-B18B-3589-3C3E-E1EBE38B7467}"/>
              </a:ext>
            </a:extLst>
          </p:cNvPr>
          <p:cNvSpPr/>
          <p:nvPr/>
        </p:nvSpPr>
        <p:spPr>
          <a:xfrm flipH="1">
            <a:off x="509744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967C37-AF99-1F26-3B46-5FBD8258D00E}"/>
              </a:ext>
            </a:extLst>
          </p:cNvPr>
          <p:cNvCxnSpPr/>
          <p:nvPr/>
        </p:nvCxnSpPr>
        <p:spPr>
          <a:xfrm>
            <a:off x="1905000" y="4648200"/>
            <a:ext cx="31242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92F8C2-DC19-C655-3DD4-6BC9944607B4}"/>
              </a:ext>
            </a:extLst>
          </p:cNvPr>
          <p:cNvCxnSpPr/>
          <p:nvPr/>
        </p:nvCxnSpPr>
        <p:spPr>
          <a:xfrm flipV="1">
            <a:off x="5029200" y="4114800"/>
            <a:ext cx="28194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C93DB6-6F2D-9BF3-AEF5-FF4837DD20DB}"/>
              </a:ext>
            </a:extLst>
          </p:cNvPr>
          <p:cNvCxnSpPr/>
          <p:nvPr/>
        </p:nvCxnSpPr>
        <p:spPr>
          <a:xfrm flipV="1">
            <a:off x="5029200" y="4648200"/>
            <a:ext cx="48006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E948E-21E6-BF0A-5256-B7366DEDA7F0}"/>
              </a:ext>
            </a:extLst>
          </p:cNvPr>
          <p:cNvCxnSpPr/>
          <p:nvPr/>
        </p:nvCxnSpPr>
        <p:spPr>
          <a:xfrm rot="5400000">
            <a:off x="1333500" y="4457700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6792E3-271C-E493-B5C0-2E991F7DA823}"/>
              </a:ext>
            </a:extLst>
          </p:cNvPr>
          <p:cNvCxnSpPr/>
          <p:nvPr/>
        </p:nvCxnSpPr>
        <p:spPr>
          <a:xfrm rot="5400000">
            <a:off x="4458494" y="4152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6A9B6-76BF-E6E7-37AB-292DE993A446}"/>
              </a:ext>
            </a:extLst>
          </p:cNvPr>
          <p:cNvCxnSpPr/>
          <p:nvPr/>
        </p:nvCxnSpPr>
        <p:spPr>
          <a:xfrm rot="5400000">
            <a:off x="9259094" y="4533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CDFF0E-9F7D-D68F-DFB7-9DC614C14B3A}"/>
              </a:ext>
            </a:extLst>
          </p:cNvPr>
          <p:cNvCxnSpPr/>
          <p:nvPr/>
        </p:nvCxnSpPr>
        <p:spPr>
          <a:xfrm rot="5400000">
            <a:off x="7581900" y="4229100"/>
            <a:ext cx="685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1B55A8-69BA-508B-D84F-AC4492DC4D3B}"/>
              </a:ext>
            </a:extLst>
          </p:cNvPr>
          <p:cNvCxnSpPr/>
          <p:nvPr/>
        </p:nvCxnSpPr>
        <p:spPr>
          <a:xfrm rot="5400000">
            <a:off x="4790590" y="29329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3AA5578-9116-097C-9614-4E6BE1665C06}"/>
              </a:ext>
            </a:extLst>
          </p:cNvPr>
          <p:cNvSpPr/>
          <p:nvPr/>
        </p:nvSpPr>
        <p:spPr>
          <a:xfrm>
            <a:off x="1816100" y="34036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1B6CA-7CC7-FBC2-C423-F2F941CC1AA2}"/>
              </a:ext>
            </a:extLst>
          </p:cNvPr>
          <p:cNvSpPr txBox="1"/>
          <p:nvPr/>
        </p:nvSpPr>
        <p:spPr>
          <a:xfrm>
            <a:off x="7010400" y="4432301"/>
            <a:ext cx="38183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s’</a:t>
            </a:r>
            <a:endParaRPr lang="en-US" sz="2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184F33-C0B9-26E2-F7AB-E31E12CDA4F9}"/>
              </a:ext>
            </a:extLst>
          </p:cNvPr>
          <p:cNvSpPr txBox="1"/>
          <p:nvPr/>
        </p:nvSpPr>
        <p:spPr>
          <a:xfrm>
            <a:off x="3352800" y="4432301"/>
            <a:ext cx="3048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endParaRPr lang="en-US" sz="2400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DCFF7A-D2AD-007A-2D75-EB415A86B0FE}"/>
              </a:ext>
            </a:extLst>
          </p:cNvPr>
          <p:cNvSpPr txBox="1"/>
          <p:nvPr/>
        </p:nvSpPr>
        <p:spPr>
          <a:xfrm>
            <a:off x="6324600" y="3886200"/>
            <a:ext cx="3097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US" baseline="-250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ACE617-BEBB-318F-1DF4-E19091ECD852}"/>
              </a:ext>
            </a:extLst>
          </p:cNvPr>
          <p:cNvCxnSpPr>
            <a:stCxn id="23" idx="6"/>
          </p:cNvCxnSpPr>
          <p:nvPr/>
        </p:nvCxnSpPr>
        <p:spPr>
          <a:xfrm flipV="1">
            <a:off x="1892300" y="2336802"/>
            <a:ext cx="3429000" cy="110489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6E22127-4F4E-C46A-2657-80B8405C8D80}"/>
              </a:ext>
            </a:extLst>
          </p:cNvPr>
          <p:cNvSpPr/>
          <p:nvPr/>
        </p:nvSpPr>
        <p:spPr>
          <a:xfrm>
            <a:off x="9753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E91CCD-44C9-716D-9BF9-2B81B910B13B}"/>
              </a:ext>
            </a:extLst>
          </p:cNvPr>
          <p:cNvSpPr txBox="1"/>
          <p:nvPr/>
        </p:nvSpPr>
        <p:spPr>
          <a:xfrm>
            <a:off x="4267200" y="2133600"/>
            <a:ext cx="383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A5123E-1B91-F01D-43A8-738B761761D2}"/>
              </a:ext>
            </a:extLst>
          </p:cNvPr>
          <p:cNvSpPr txBox="1"/>
          <p:nvPr/>
        </p:nvSpPr>
        <p:spPr>
          <a:xfrm>
            <a:off x="5410200" y="2895600"/>
            <a:ext cx="3097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baseline="-250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6B702B-1199-31A5-148A-26B7942587A8}"/>
              </a:ext>
            </a:extLst>
          </p:cNvPr>
          <p:cNvCxnSpPr>
            <a:endCxn id="24" idx="1"/>
          </p:cNvCxnSpPr>
          <p:nvPr/>
        </p:nvCxnSpPr>
        <p:spPr>
          <a:xfrm>
            <a:off x="3886201" y="1676401"/>
            <a:ext cx="3973559" cy="17637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>
            <a:extLst>
              <a:ext uri="{FF2B5EF4-FFF2-40B4-BE49-F238E27FC236}">
                <a16:creationId xmlns:a16="http://schemas.microsoft.com/office/drawing/2014/main" id="{248B3F61-3EEF-3CAE-66D1-EEF41DAD5577}"/>
              </a:ext>
            </a:extLst>
          </p:cNvPr>
          <p:cNvSpPr/>
          <p:nvPr/>
        </p:nvSpPr>
        <p:spPr>
          <a:xfrm rot="18949663" flipV="1">
            <a:off x="2592586" y="3042034"/>
            <a:ext cx="457200" cy="533400"/>
          </a:xfrm>
          <a:prstGeom prst="arc">
            <a:avLst>
              <a:gd name="adj1" fmla="val 1693712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122212-67C6-0AC8-8549-F79836D2F861}"/>
              </a:ext>
            </a:extLst>
          </p:cNvPr>
          <p:cNvSpPr txBox="1"/>
          <p:nvPr/>
        </p:nvSpPr>
        <p:spPr>
          <a:xfrm>
            <a:off x="4800600" y="2590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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1D0343-ABC5-0823-BB9F-8DA12F9CDBCA}"/>
              </a:ext>
            </a:extLst>
          </p:cNvPr>
          <p:cNvSpPr txBox="1"/>
          <p:nvPr/>
        </p:nvSpPr>
        <p:spPr>
          <a:xfrm>
            <a:off x="6449008" y="2085392"/>
            <a:ext cx="38343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1240D465-BC2B-6A57-240F-58FD82578019}"/>
              </a:ext>
            </a:extLst>
          </p:cNvPr>
          <p:cNvSpPr/>
          <p:nvPr/>
        </p:nvSpPr>
        <p:spPr>
          <a:xfrm>
            <a:off x="6324600" y="2362200"/>
            <a:ext cx="257332" cy="374754"/>
          </a:xfrm>
          <a:custGeom>
            <a:avLst/>
            <a:gdLst>
              <a:gd name="connsiteX0" fmla="*/ 194872 w 257332"/>
              <a:gd name="connsiteY0" fmla="*/ 0 h 374754"/>
              <a:gd name="connsiteX1" fmla="*/ 104931 w 257332"/>
              <a:gd name="connsiteY1" fmla="*/ 164892 h 374754"/>
              <a:gd name="connsiteX2" fmla="*/ 239843 w 257332"/>
              <a:gd name="connsiteY2" fmla="*/ 164892 h 374754"/>
              <a:gd name="connsiteX3" fmla="*/ 0 w 257332"/>
              <a:gd name="connsiteY3" fmla="*/ 374754 h 37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332" h="374754">
                <a:moveTo>
                  <a:pt x="194872" y="0"/>
                </a:moveTo>
                <a:cubicBezTo>
                  <a:pt x="146154" y="68705"/>
                  <a:pt x="97436" y="137410"/>
                  <a:pt x="104931" y="164892"/>
                </a:cubicBezTo>
                <a:cubicBezTo>
                  <a:pt x="112426" y="192374"/>
                  <a:pt x="257332" y="129915"/>
                  <a:pt x="239843" y="164892"/>
                </a:cubicBezTo>
                <a:cubicBezTo>
                  <a:pt x="222355" y="199869"/>
                  <a:pt x="0" y="374754"/>
                  <a:pt x="0" y="374754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BB5AFC-1D28-B737-F856-A0AFA94D63BA}"/>
              </a:ext>
            </a:extLst>
          </p:cNvPr>
          <p:cNvSpPr txBox="1"/>
          <p:nvPr/>
        </p:nvSpPr>
        <p:spPr>
          <a:xfrm>
            <a:off x="6612340" y="3088943"/>
            <a:ext cx="31130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</a:t>
            </a:r>
            <a:endParaRPr lang="en-US" baseline="-25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8BD73C-B518-E55D-BB5F-EFCDF9FA1534}"/>
              </a:ext>
            </a:extLst>
          </p:cNvPr>
          <p:cNvSpPr txBox="1"/>
          <p:nvPr/>
        </p:nvSpPr>
        <p:spPr>
          <a:xfrm>
            <a:off x="8305800" y="3124200"/>
            <a:ext cx="27924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</a:t>
            </a:r>
            <a:endParaRPr lang="en-US" baseline="-25000" dirty="0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507559D-0D19-EEBD-2953-B5C63E357ED7}"/>
              </a:ext>
            </a:extLst>
          </p:cNvPr>
          <p:cNvSpPr/>
          <p:nvPr/>
        </p:nvSpPr>
        <p:spPr>
          <a:xfrm>
            <a:off x="5004179" y="2181255"/>
            <a:ext cx="764275" cy="533400"/>
          </a:xfrm>
          <a:prstGeom prst="arc">
            <a:avLst>
              <a:gd name="adj1" fmla="val 690790"/>
              <a:gd name="adj2" fmla="val 102585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ECD19F-0908-DA92-5F33-7F9884E39391}"/>
              </a:ext>
            </a:extLst>
          </p:cNvPr>
          <p:cNvSpPr txBox="1"/>
          <p:nvPr/>
        </p:nvSpPr>
        <p:spPr>
          <a:xfrm>
            <a:off x="3124200" y="30480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</a:t>
            </a:r>
            <a:endParaRPr lang="en-US" dirty="0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D2EDFDEE-0EAA-7636-B7A1-C565D98B0029}"/>
              </a:ext>
            </a:extLst>
          </p:cNvPr>
          <p:cNvSpPr/>
          <p:nvPr/>
        </p:nvSpPr>
        <p:spPr>
          <a:xfrm rot="7668653" flipV="1">
            <a:off x="4712846" y="2039188"/>
            <a:ext cx="493331" cy="4958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CB10C824-7FCE-F79D-5CEA-8721DDE31E5B}"/>
              </a:ext>
            </a:extLst>
          </p:cNvPr>
          <p:cNvSpPr/>
          <p:nvPr/>
        </p:nvSpPr>
        <p:spPr>
          <a:xfrm rot="18949663" flipH="1">
            <a:off x="8610328" y="3167074"/>
            <a:ext cx="426874" cy="30627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32C1E9-6B6B-06B2-E02F-9FD0776F08CD}"/>
              </a:ext>
            </a:extLst>
          </p:cNvPr>
          <p:cNvSpPr txBox="1"/>
          <p:nvPr/>
        </p:nvSpPr>
        <p:spPr>
          <a:xfrm>
            <a:off x="1701454" y="3032354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9C8C55-6139-4E65-782A-B6537E7028FC}"/>
              </a:ext>
            </a:extLst>
          </p:cNvPr>
          <p:cNvSpPr txBox="1"/>
          <p:nvPr/>
        </p:nvSpPr>
        <p:spPr>
          <a:xfrm>
            <a:off x="9602356" y="3069091"/>
            <a:ext cx="30328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US" baseline="-25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5C6C850-9DF8-DAC6-B4B1-DEAB7E8365A4}"/>
              </a:ext>
            </a:extLst>
          </p:cNvPr>
          <p:cNvSpPr txBox="1"/>
          <p:nvPr/>
        </p:nvSpPr>
        <p:spPr>
          <a:xfrm>
            <a:off x="7777399" y="3481466"/>
            <a:ext cx="30809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baseline="-25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FF8035-E749-96C5-2E28-5CBD28A933B7}"/>
              </a:ext>
            </a:extLst>
          </p:cNvPr>
          <p:cNvCxnSpPr/>
          <p:nvPr/>
        </p:nvCxnSpPr>
        <p:spPr>
          <a:xfrm rot="10800000" flipH="1">
            <a:off x="1776250" y="347522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1ED04EE-5173-E49E-8041-5FBA9C8143D0}"/>
              </a:ext>
            </a:extLst>
          </p:cNvPr>
          <p:cNvSpPr/>
          <p:nvPr/>
        </p:nvSpPr>
        <p:spPr>
          <a:xfrm>
            <a:off x="7848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5CD23F-4E04-2C74-C2BA-0A49CBD8C475}"/>
              </a:ext>
            </a:extLst>
          </p:cNvPr>
          <p:cNvCxnSpPr>
            <a:cxnSpLocks/>
            <a:stCxn id="62" idx="2"/>
            <a:endCxn id="57" idx="6"/>
          </p:cNvCxnSpPr>
          <p:nvPr/>
        </p:nvCxnSpPr>
        <p:spPr>
          <a:xfrm flipH="1" flipV="1">
            <a:off x="5410200" y="2337748"/>
            <a:ext cx="4343800" cy="11006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1FC1894-755B-D198-72FF-FE7446FA21B3}"/>
              </a:ext>
            </a:extLst>
          </p:cNvPr>
          <p:cNvSpPr txBox="1"/>
          <p:nvPr/>
        </p:nvSpPr>
        <p:spPr>
          <a:xfrm>
            <a:off x="5152592" y="3513945"/>
            <a:ext cx="31611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endParaRPr lang="en-US" baseline="-25000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982704F-2ED5-0007-4F22-64FD271F9F56}"/>
              </a:ext>
            </a:extLst>
          </p:cNvPr>
          <p:cNvSpPr/>
          <p:nvPr/>
        </p:nvSpPr>
        <p:spPr>
          <a:xfrm>
            <a:off x="5328754" y="344649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96F8173-B87F-A9E9-C7AD-54534ADE0DDB}"/>
              </a:ext>
            </a:extLst>
          </p:cNvPr>
          <p:cNvSpPr/>
          <p:nvPr/>
        </p:nvSpPr>
        <p:spPr>
          <a:xfrm>
            <a:off x="5334000" y="229964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BF7AD-7748-DEF3-4D4F-65B73F88989A}"/>
              </a:ext>
            </a:extLst>
          </p:cNvPr>
          <p:cNvSpPr txBox="1"/>
          <p:nvPr/>
        </p:nvSpPr>
        <p:spPr>
          <a:xfrm>
            <a:off x="7585788" y="29951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</a:t>
            </a:r>
            <a:endParaRPr lang="en-US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EF5D6849-11B2-6B84-E899-DA4B1D6BE779}"/>
              </a:ext>
            </a:extLst>
          </p:cNvPr>
          <p:cNvSpPr/>
          <p:nvPr/>
        </p:nvSpPr>
        <p:spPr>
          <a:xfrm rot="14549021" flipV="1">
            <a:off x="7645768" y="3329925"/>
            <a:ext cx="493331" cy="4958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443A3-C495-53B0-B648-6DCCB3BB407C}"/>
              </a:ext>
            </a:extLst>
          </p:cNvPr>
          <p:cNvSpPr txBox="1"/>
          <p:nvPr/>
        </p:nvSpPr>
        <p:spPr>
          <a:xfrm>
            <a:off x="3249827" y="4523899"/>
            <a:ext cx="5125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3C2B-F953-82B2-F48F-89BF94C2962A}"/>
              </a:ext>
            </a:extLst>
          </p:cNvPr>
          <p:cNvSpPr txBox="1"/>
          <p:nvPr/>
        </p:nvSpPr>
        <p:spPr>
          <a:xfrm>
            <a:off x="7032572" y="4519882"/>
            <a:ext cx="3596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2319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A1792-D3FA-C7FD-2A97-0CF7D1F2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>
            <a:extLst>
              <a:ext uri="{FF2B5EF4-FFF2-40B4-BE49-F238E27FC236}">
                <a16:creationId xmlns:a16="http://schemas.microsoft.com/office/drawing/2014/main" id="{74C9A8BC-BFDB-9956-BCB5-B45689DED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6561" y="1879690"/>
            <a:ext cx="5094721" cy="325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9560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A4343-3EC1-166C-CDC2-67C76871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EA547-B67D-9E47-38A8-6EE632E1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Convention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E7823AE2-95E0-3ABB-28DE-643493CD2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601" name="Object 1">
            <a:extLst>
              <a:ext uri="{FF2B5EF4-FFF2-40B4-BE49-F238E27FC236}">
                <a16:creationId xmlns:a16="http://schemas.microsoft.com/office/drawing/2014/main" id="{5A06751A-8BCF-1521-F7CA-BAA1BF58C4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1767840"/>
          <a:ext cx="903489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29100" imgH="1676400" progId="Equation.3">
                  <p:embed/>
                </p:oleObj>
              </mc:Choice>
              <mc:Fallback>
                <p:oleObj name="Equation" r:id="rId2" imgW="4229100" imgH="1676400" progId="Equation.3">
                  <p:embed/>
                  <p:pic>
                    <p:nvPicPr>
                      <p:cNvPr id="25601" name="Object 1">
                        <a:extLst>
                          <a:ext uri="{FF2B5EF4-FFF2-40B4-BE49-F238E27FC236}">
                            <a16:creationId xmlns:a16="http://schemas.microsoft.com/office/drawing/2014/main" id="{5A06751A-8BCF-1521-F7CA-BAA1BF58C4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67840"/>
                        <a:ext cx="9034895" cy="358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883449F-A61B-46CB-7B0E-214E78448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831" y="1767840"/>
            <a:ext cx="12557006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52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4587A-D61A-5921-51E3-8DDAA664A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86BA70-A0D4-57A2-5756-17D91834F943}"/>
              </a:ext>
            </a:extLst>
          </p:cNvPr>
          <p:cNvSpPr/>
          <p:nvPr/>
        </p:nvSpPr>
        <p:spPr>
          <a:xfrm>
            <a:off x="5180429" y="3244334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[Figure]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CA4C8-0AC7-E855-2FBB-F80CAC7F64E6}"/>
              </a:ext>
            </a:extLst>
          </p:cNvPr>
          <p:cNvSpPr/>
          <p:nvPr/>
        </p:nvSpPr>
        <p:spPr>
          <a:xfrm>
            <a:off x="5608820" y="1906250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C594474-5073-9DD2-8006-C4041B3037A0}"/>
              </a:ext>
            </a:extLst>
          </p:cNvPr>
          <p:cNvSpPr/>
          <p:nvPr/>
        </p:nvSpPr>
        <p:spPr>
          <a:xfrm flipH="1">
            <a:off x="5029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A85C5C-243A-1A44-4E82-409DCA295A93}"/>
              </a:ext>
            </a:extLst>
          </p:cNvPr>
          <p:cNvCxnSpPr/>
          <p:nvPr/>
        </p:nvCxnSpPr>
        <p:spPr>
          <a:xfrm rot="10800000" flipH="1">
            <a:off x="1776250" y="350520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">
            <a:extLst>
              <a:ext uri="{FF2B5EF4-FFF2-40B4-BE49-F238E27FC236}">
                <a16:creationId xmlns:a16="http://schemas.microsoft.com/office/drawing/2014/main" id="{3DF32FEE-59C9-4904-69F0-586ABDDDF805}"/>
              </a:ext>
            </a:extLst>
          </p:cNvPr>
          <p:cNvGrpSpPr/>
          <p:nvPr/>
        </p:nvGrpSpPr>
        <p:grpSpPr>
          <a:xfrm>
            <a:off x="1905001" y="2362201"/>
            <a:ext cx="7848601" cy="1143001"/>
            <a:chOff x="381000" y="2362200"/>
            <a:chExt cx="7848601" cy="11430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4B0095-1577-460A-83AF-6A22BEE883C1}"/>
                </a:ext>
              </a:extLst>
            </p:cNvPr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E860B9E-42F8-678E-A6B2-2BC28C8CBAB3}"/>
                </a:ext>
              </a:extLst>
            </p:cNvPr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7730130-78F5-4CF2-4F14-1EDAFB33CCF5}"/>
                </a:ext>
              </a:extLst>
            </p:cNvPr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2A9EF6-9AE4-99F4-C408-3421AD5D3858}"/>
                </a:ext>
              </a:extLst>
            </p:cNvPr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E72FD4-188D-99AD-83EB-F9211C77B423}"/>
                </a:ext>
              </a:extLst>
            </p:cNvPr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49334E1-F176-8E3E-2E38-7587FA0E547D}"/>
                </a:ext>
              </a:extLst>
            </p:cNvPr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C6964EF9-05F2-637B-B04D-C96D627456CC}"/>
              </a:ext>
            </a:extLst>
          </p:cNvPr>
          <p:cNvGrpSpPr/>
          <p:nvPr/>
        </p:nvGrpSpPr>
        <p:grpSpPr>
          <a:xfrm flipV="1">
            <a:off x="1933434" y="3502508"/>
            <a:ext cx="7923664" cy="1397039"/>
            <a:chOff x="381000" y="2341004"/>
            <a:chExt cx="7848601" cy="11642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19B97E-39DA-3E83-8D0D-4422ABCD01C8}"/>
                </a:ext>
              </a:extLst>
            </p:cNvPr>
            <p:cNvCxnSpPr/>
            <p:nvPr/>
          </p:nvCxnSpPr>
          <p:spPr>
            <a:xfrm flipV="1">
              <a:off x="470719" y="2341004"/>
              <a:ext cx="3398046" cy="11300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CEF650-80E5-A3FB-27B0-C24B5237C4A2}"/>
                </a:ext>
              </a:extLst>
            </p:cNvPr>
            <p:cNvCxnSpPr>
              <a:stCxn id="10" idx="2"/>
            </p:cNvCxnSpPr>
            <p:nvPr/>
          </p:nvCxnSpPr>
          <p:spPr>
            <a:xfrm flipH="1" flipV="1">
              <a:off x="3841728" y="2352377"/>
              <a:ext cx="4285355" cy="113020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7639F6-B928-3583-1032-F023F639B022}"/>
                </a:ext>
              </a:extLst>
            </p:cNvPr>
            <p:cNvCxnSpPr/>
            <p:nvPr/>
          </p:nvCxnSpPr>
          <p:spPr>
            <a:xfrm rot="5400000" flipH="1" flipV="1">
              <a:off x="1657349" y="1543053"/>
              <a:ext cx="685801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C820163-71BD-D177-7E9E-2EE104280400}"/>
                </a:ext>
              </a:extLst>
            </p:cNvPr>
            <p:cNvCxnSpPr/>
            <p:nvPr/>
          </p:nvCxnSpPr>
          <p:spPr>
            <a:xfrm rot="10800000">
              <a:off x="3581401" y="2819405"/>
              <a:ext cx="4648199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B3DDD7-B4AB-D31E-B19C-FA9163E9FD5C}"/>
                </a:ext>
              </a:extLst>
            </p:cNvPr>
            <p:cNvCxnSpPr/>
            <p:nvPr/>
          </p:nvCxnSpPr>
          <p:spPr>
            <a:xfrm flipV="1">
              <a:off x="457200" y="3200402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805B04-F263-DD68-5EAF-AB3191365A17}"/>
                </a:ext>
              </a:extLst>
            </p:cNvPr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774CA7A-C934-266D-B41A-0F1934AC2C3F}"/>
              </a:ext>
            </a:extLst>
          </p:cNvPr>
          <p:cNvSpPr/>
          <p:nvPr/>
        </p:nvSpPr>
        <p:spPr>
          <a:xfrm>
            <a:off x="1966210" y="347522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68B10F-1D60-555A-49E9-C1EF8D7C7BDE}"/>
              </a:ext>
            </a:extLst>
          </p:cNvPr>
          <p:cNvSpPr/>
          <p:nvPr/>
        </p:nvSpPr>
        <p:spPr>
          <a:xfrm>
            <a:off x="9753600" y="3491552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E6E31C-3E07-9248-FDBE-BA7A07B04FC3}"/>
              </a:ext>
            </a:extLst>
          </p:cNvPr>
          <p:cNvSpPr txBox="1"/>
          <p:nvPr/>
        </p:nvSpPr>
        <p:spPr>
          <a:xfrm>
            <a:off x="1703883" y="275819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8B2611-57D8-9438-78BB-147920D7F2D2}"/>
              </a:ext>
            </a:extLst>
          </p:cNvPr>
          <p:cNvSpPr txBox="1"/>
          <p:nvPr/>
        </p:nvSpPr>
        <p:spPr>
          <a:xfrm>
            <a:off x="9216454" y="3690080"/>
            <a:ext cx="145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88EAA-17A5-412A-905E-46FF427FBBC9}"/>
              </a:ext>
            </a:extLst>
          </p:cNvPr>
          <p:cNvSpPr txBox="1"/>
          <p:nvPr/>
        </p:nvSpPr>
        <p:spPr>
          <a:xfrm>
            <a:off x="3505200" y="1949559"/>
            <a:ext cx="85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55FBA-F5B4-E7A1-C931-5CAB5A23DEBD}"/>
              </a:ext>
            </a:extLst>
          </p:cNvPr>
          <p:cNvSpPr txBox="1"/>
          <p:nvPr/>
        </p:nvSpPr>
        <p:spPr>
          <a:xfrm>
            <a:off x="6326192" y="19495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570195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B78C4-5301-35AB-FC23-3982B2D8D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A5C814-FE40-8D16-1CAE-EBC812B3A16F}"/>
              </a:ext>
            </a:extLst>
          </p:cNvPr>
          <p:cNvSpPr/>
          <p:nvPr/>
        </p:nvSpPr>
        <p:spPr>
          <a:xfrm>
            <a:off x="1533271" y="0"/>
            <a:ext cx="3648364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2929E72-772D-0106-01C2-1482A51C9FC4}"/>
              </a:ext>
            </a:extLst>
          </p:cNvPr>
          <p:cNvGrpSpPr/>
          <p:nvPr/>
        </p:nvGrpSpPr>
        <p:grpSpPr>
          <a:xfrm flipH="1">
            <a:off x="1663411" y="2889703"/>
            <a:ext cx="946760" cy="681885"/>
            <a:chOff x="1653309" y="1182255"/>
            <a:chExt cx="914400" cy="508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F6F191-69CB-220E-96A6-3A0377D3A255}"/>
                </a:ext>
              </a:extLst>
            </p:cNvPr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3810181-0A37-675F-5F4F-C9198C882398}"/>
                </a:ext>
              </a:extLst>
            </p:cNvPr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E79417E-E86C-3991-806C-2245A6386F1C}"/>
                </a:ext>
              </a:extLst>
            </p:cNvPr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767B5B5-7AC3-750F-A769-87525D04A580}"/>
                </a:ext>
              </a:extLst>
            </p:cNvPr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3F7185C-3AF7-A6A0-978D-C94A1746A814}"/>
                </a:ext>
              </a:extLst>
            </p:cNvPr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95A3FB5-11F1-0DA1-C546-DBA1EE58EE21}"/>
                </a:ext>
              </a:extLst>
            </p:cNvPr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1">
            <a:extLst>
              <a:ext uri="{FF2B5EF4-FFF2-40B4-BE49-F238E27FC236}">
                <a16:creationId xmlns:a16="http://schemas.microsoft.com/office/drawing/2014/main" id="{A6D0EF9B-3121-34A8-D5F0-25883FE2E9CD}"/>
              </a:ext>
            </a:extLst>
          </p:cNvPr>
          <p:cNvGrpSpPr/>
          <p:nvPr/>
        </p:nvGrpSpPr>
        <p:grpSpPr>
          <a:xfrm flipH="1">
            <a:off x="3365967" y="2871518"/>
            <a:ext cx="914400" cy="681885"/>
            <a:chOff x="1653309" y="1182255"/>
            <a:chExt cx="914400" cy="508000"/>
          </a:xfrm>
          <a:solidFill>
            <a:srgbClr val="FFC000">
              <a:alpha val="34000"/>
            </a:srgbClr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E35A44-C456-741A-5FDD-B4282277BBE0}"/>
                </a:ext>
              </a:extLst>
            </p:cNvPr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E3848DC-CCF8-5E0B-9BC4-F84136669C4A}"/>
                </a:ext>
              </a:extLst>
            </p:cNvPr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FD2466C-91C0-25A4-31DF-A5E0DCB61CC5}"/>
                </a:ext>
              </a:extLst>
            </p:cNvPr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CAC454C-96B9-D2E4-205D-293FF4B85D4E}"/>
                </a:ext>
              </a:extLst>
            </p:cNvPr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9CF0F72-5ABF-4E3A-5B1E-44F5340871BD}"/>
                </a:ext>
              </a:extLst>
            </p:cNvPr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2C93E-A37C-B232-54B8-C085FCEF803B}"/>
                </a:ext>
              </a:extLst>
            </p:cNvPr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512F37-42A4-E425-5799-F3F6D565E547}"/>
              </a:ext>
            </a:extLst>
          </p:cNvPr>
          <p:cNvCxnSpPr/>
          <p:nvPr/>
        </p:nvCxnSpPr>
        <p:spPr>
          <a:xfrm flipV="1">
            <a:off x="4289892" y="636154"/>
            <a:ext cx="2545306" cy="25300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37ABB3-F5DE-7A17-E2D4-8043789CC8AA}"/>
              </a:ext>
            </a:extLst>
          </p:cNvPr>
          <p:cNvCxnSpPr/>
          <p:nvPr/>
        </p:nvCxnSpPr>
        <p:spPr>
          <a:xfrm flipV="1">
            <a:off x="5152737" y="685800"/>
            <a:ext cx="1638589" cy="16238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3569EC-CD7E-D0CD-AB9B-72D4E9ADD82E}"/>
              </a:ext>
            </a:extLst>
          </p:cNvPr>
          <p:cNvCxnSpPr>
            <a:stCxn id="11" idx="2"/>
          </p:cNvCxnSpPr>
          <p:nvPr/>
        </p:nvCxnSpPr>
        <p:spPr>
          <a:xfrm flipV="1">
            <a:off x="2610172" y="2271570"/>
            <a:ext cx="2562193" cy="915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758A3D-A283-190D-DE55-3042E27B7CAE}"/>
              </a:ext>
            </a:extLst>
          </p:cNvPr>
          <p:cNvSpPr txBox="1"/>
          <p:nvPr/>
        </p:nvSpPr>
        <p:spPr>
          <a:xfrm>
            <a:off x="1714501" y="4811428"/>
            <a:ext cx="312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Rays appear to come from here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9F97B-41C1-5DFA-A62D-18E81FC2F019}"/>
              </a:ext>
            </a:extLst>
          </p:cNvPr>
          <p:cNvSpPr txBox="1"/>
          <p:nvPr/>
        </p:nvSpPr>
        <p:spPr>
          <a:xfrm>
            <a:off x="1676436" y="2259882"/>
            <a:ext cx="137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in water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32058F-3615-8F9B-8AE7-9A2168B7F7AA}"/>
              </a:ext>
            </a:extLst>
          </p:cNvPr>
          <p:cNvSpPr txBox="1"/>
          <p:nvPr/>
        </p:nvSpPr>
        <p:spPr>
          <a:xfrm>
            <a:off x="3126511" y="2056821"/>
            <a:ext cx="158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Rays from fish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EC595-94BB-3391-6F0B-03546A6D17CD}"/>
              </a:ext>
            </a:extLst>
          </p:cNvPr>
          <p:cNvSpPr txBox="1"/>
          <p:nvPr/>
        </p:nvSpPr>
        <p:spPr>
          <a:xfrm>
            <a:off x="6171082" y="2480979"/>
            <a:ext cx="14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of Fish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285C80-A756-20A2-C561-E095FACFB633}"/>
              </a:ext>
            </a:extLst>
          </p:cNvPr>
          <p:cNvCxnSpPr/>
          <p:nvPr/>
        </p:nvCxnSpPr>
        <p:spPr>
          <a:xfrm>
            <a:off x="4305301" y="3219451"/>
            <a:ext cx="2533939" cy="2502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DB9B8C8-01BF-2B38-991E-7F14ABD2CF64}"/>
              </a:ext>
            </a:extLst>
          </p:cNvPr>
          <p:cNvCxnSpPr/>
          <p:nvPr/>
        </p:nvCxnSpPr>
        <p:spPr>
          <a:xfrm>
            <a:off x="5204402" y="4105693"/>
            <a:ext cx="1653598" cy="1637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B39308-996F-D630-42C3-0AE6C932DE3E}"/>
              </a:ext>
            </a:extLst>
          </p:cNvPr>
          <p:cNvCxnSpPr>
            <a:stCxn id="11" idx="2"/>
          </p:cNvCxnSpPr>
          <p:nvPr/>
        </p:nvCxnSpPr>
        <p:spPr>
          <a:xfrm>
            <a:off x="2610172" y="3187253"/>
            <a:ext cx="2575759" cy="918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8B39F5-772E-C820-2AA8-68D5D71776DE}"/>
              </a:ext>
            </a:extLst>
          </p:cNvPr>
          <p:cNvCxnSpPr/>
          <p:nvPr/>
        </p:nvCxnSpPr>
        <p:spPr>
          <a:xfrm flipV="1">
            <a:off x="4239492" y="1839769"/>
            <a:ext cx="95134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845530-DB47-51E5-7AA0-70FA4BEE64B2}"/>
              </a:ext>
            </a:extLst>
          </p:cNvPr>
          <p:cNvSpPr txBox="1"/>
          <p:nvPr/>
        </p:nvSpPr>
        <p:spPr>
          <a:xfrm>
            <a:off x="4521200" y="1631944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s’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EF73DB-2BEC-893C-566D-11D8B560EED9}"/>
              </a:ext>
            </a:extLst>
          </p:cNvPr>
          <p:cNvCxnSpPr/>
          <p:nvPr/>
        </p:nvCxnSpPr>
        <p:spPr>
          <a:xfrm>
            <a:off x="2613892" y="1368714"/>
            <a:ext cx="2581562" cy="461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250C443-4895-960C-C98C-B668F9F13564}"/>
              </a:ext>
            </a:extLst>
          </p:cNvPr>
          <p:cNvSpPr txBox="1"/>
          <p:nvPr/>
        </p:nvSpPr>
        <p:spPr>
          <a:xfrm>
            <a:off x="3768437" y="1110089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F09400A-B3A2-195D-335E-FC6313885EBF}"/>
              </a:ext>
            </a:extLst>
          </p:cNvPr>
          <p:cNvCxnSpPr/>
          <p:nvPr/>
        </p:nvCxnSpPr>
        <p:spPr>
          <a:xfrm>
            <a:off x="1524001" y="3190875"/>
            <a:ext cx="7324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CE76496-D4D2-76FD-3D33-19A451F35835}"/>
              </a:ext>
            </a:extLst>
          </p:cNvPr>
          <p:cNvSpPr txBox="1"/>
          <p:nvPr/>
        </p:nvSpPr>
        <p:spPr>
          <a:xfrm>
            <a:off x="2743200" y="35337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C0F04A54-5AC4-B502-61BE-4748A87AC4FD}"/>
              </a:ext>
            </a:extLst>
          </p:cNvPr>
          <p:cNvSpPr/>
          <p:nvPr/>
        </p:nvSpPr>
        <p:spPr>
          <a:xfrm rot="3544261">
            <a:off x="2771775" y="3124201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D13BC16F-0ECB-CC70-46E1-C8A081A92657}"/>
              </a:ext>
            </a:extLst>
          </p:cNvPr>
          <p:cNvSpPr/>
          <p:nvPr/>
        </p:nvSpPr>
        <p:spPr>
          <a:xfrm>
            <a:off x="2971800" y="3248025"/>
            <a:ext cx="161925" cy="361950"/>
          </a:xfrm>
          <a:custGeom>
            <a:avLst/>
            <a:gdLst>
              <a:gd name="connsiteX0" fmla="*/ 0 w 152400"/>
              <a:gd name="connsiteY0" fmla="*/ 285750 h 285750"/>
              <a:gd name="connsiteX1" fmla="*/ 76200 w 152400"/>
              <a:gd name="connsiteY1" fmla="*/ 142875 h 285750"/>
              <a:gd name="connsiteX2" fmla="*/ 104775 w 152400"/>
              <a:gd name="connsiteY2" fmla="*/ 209550 h 285750"/>
              <a:gd name="connsiteX3" fmla="*/ 152400 w 152400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285750">
                <a:moveTo>
                  <a:pt x="0" y="285750"/>
                </a:moveTo>
                <a:cubicBezTo>
                  <a:pt x="29369" y="220662"/>
                  <a:pt x="58738" y="155575"/>
                  <a:pt x="76200" y="142875"/>
                </a:cubicBezTo>
                <a:cubicBezTo>
                  <a:pt x="93663" y="130175"/>
                  <a:pt x="92075" y="233363"/>
                  <a:pt x="104775" y="209550"/>
                </a:cubicBezTo>
                <a:cubicBezTo>
                  <a:pt x="117475" y="185738"/>
                  <a:pt x="134937" y="92869"/>
                  <a:pt x="15240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9B86FB-59C0-0806-D188-9859C4033F6E}"/>
              </a:ext>
            </a:extLst>
          </p:cNvPr>
          <p:cNvSpPr txBox="1"/>
          <p:nvPr/>
        </p:nvSpPr>
        <p:spPr>
          <a:xfrm>
            <a:off x="4714875" y="323850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A771A7EA-594E-BC3F-110D-48F888B16A5C}"/>
              </a:ext>
            </a:extLst>
          </p:cNvPr>
          <p:cNvSpPr/>
          <p:nvPr/>
        </p:nvSpPr>
        <p:spPr>
          <a:xfrm rot="3544261">
            <a:off x="4332054" y="3169675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D9C914-D9D6-D01D-5A53-022B3A9247A3}"/>
              </a:ext>
            </a:extLst>
          </p:cNvPr>
          <p:cNvCxnSpPr/>
          <p:nvPr/>
        </p:nvCxnSpPr>
        <p:spPr>
          <a:xfrm>
            <a:off x="4800601" y="2266951"/>
            <a:ext cx="94297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2F0FD32-DF56-3279-8748-DD28309C06FF}"/>
              </a:ext>
            </a:extLst>
          </p:cNvPr>
          <p:cNvCxnSpPr/>
          <p:nvPr/>
        </p:nvCxnSpPr>
        <p:spPr>
          <a:xfrm flipH="1" flipV="1">
            <a:off x="5400676" y="2286000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8A8AE20-88A2-ABF6-A48C-4233E2BEE83F}"/>
              </a:ext>
            </a:extLst>
          </p:cNvPr>
          <p:cNvSpPr txBox="1"/>
          <p:nvPr/>
        </p:nvSpPr>
        <p:spPr>
          <a:xfrm>
            <a:off x="5276850" y="2543175"/>
            <a:ext cx="260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56B364D-847B-758D-1CE9-3022D8EE6C3E}"/>
              </a:ext>
            </a:extLst>
          </p:cNvPr>
          <p:cNvSpPr/>
          <p:nvPr/>
        </p:nvSpPr>
        <p:spPr>
          <a:xfrm>
            <a:off x="4016503" y="6162675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 (Large)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7DEFB0-926D-C170-267A-CE33340F0454}"/>
              </a:ext>
            </a:extLst>
          </p:cNvPr>
          <p:cNvSpPr/>
          <p:nvPr/>
        </p:nvSpPr>
        <p:spPr>
          <a:xfrm>
            <a:off x="5235702" y="6162675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(Small)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3ED1D1B-5EDC-03A8-BB78-1DEF03936976}"/>
              </a:ext>
            </a:extLst>
          </p:cNvPr>
          <p:cNvCxnSpPr/>
          <p:nvPr/>
        </p:nvCxnSpPr>
        <p:spPr>
          <a:xfrm flipV="1">
            <a:off x="4257676" y="4114801"/>
            <a:ext cx="180022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4E6EDDE-94CB-FB41-B9EA-AC2C22E2993A}"/>
              </a:ext>
            </a:extLst>
          </p:cNvPr>
          <p:cNvSpPr txBox="1"/>
          <p:nvPr/>
        </p:nvSpPr>
        <p:spPr>
          <a:xfrm>
            <a:off x="4124325" y="378142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49493CED-BD03-C114-3FAE-B1939BC7C24D}"/>
              </a:ext>
            </a:extLst>
          </p:cNvPr>
          <p:cNvSpPr/>
          <p:nvPr/>
        </p:nvSpPr>
        <p:spPr>
          <a:xfrm rot="18055739" flipH="1">
            <a:off x="4572000" y="3886200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28B6E6-139F-DB73-D48E-B26102650546}"/>
              </a:ext>
            </a:extLst>
          </p:cNvPr>
          <p:cNvSpPr txBox="1"/>
          <p:nvPr/>
        </p:nvSpPr>
        <p:spPr>
          <a:xfrm>
            <a:off x="5591175" y="41433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46D0132B-88EF-F0A6-5AAE-765E77529E9B}"/>
              </a:ext>
            </a:extLst>
          </p:cNvPr>
          <p:cNvSpPr/>
          <p:nvPr/>
        </p:nvSpPr>
        <p:spPr>
          <a:xfrm rot="3544261">
            <a:off x="5208354" y="4074550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684F3A-0FE3-FE6C-1E70-8807B22AFB94}"/>
              </a:ext>
            </a:extLst>
          </p:cNvPr>
          <p:cNvCxnSpPr/>
          <p:nvPr/>
        </p:nvCxnSpPr>
        <p:spPr>
          <a:xfrm flipH="1" flipV="1">
            <a:off x="5419726" y="3209925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833F5D3-56AF-30F1-BF84-E60391709A31}"/>
              </a:ext>
            </a:extLst>
          </p:cNvPr>
          <p:cNvSpPr txBox="1"/>
          <p:nvPr/>
        </p:nvSpPr>
        <p:spPr>
          <a:xfrm>
            <a:off x="5295900" y="3467100"/>
            <a:ext cx="260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941FA86-4587-E241-5ADD-6B3A572720C8}"/>
              </a:ext>
            </a:extLst>
          </p:cNvPr>
          <p:cNvSpPr/>
          <p:nvPr/>
        </p:nvSpPr>
        <p:spPr>
          <a:xfrm>
            <a:off x="3228976" y="3324225"/>
            <a:ext cx="1038225" cy="1409700"/>
          </a:xfrm>
          <a:custGeom>
            <a:avLst/>
            <a:gdLst>
              <a:gd name="connsiteX0" fmla="*/ 1038225 w 1038225"/>
              <a:gd name="connsiteY0" fmla="*/ 0 h 1409700"/>
              <a:gd name="connsiteX1" fmla="*/ 628650 w 1038225"/>
              <a:gd name="connsiteY1" fmla="*/ 476250 h 1409700"/>
              <a:gd name="connsiteX2" fmla="*/ 704850 w 1038225"/>
              <a:gd name="connsiteY2" fmla="*/ 485775 h 1409700"/>
              <a:gd name="connsiteX3" fmla="*/ 0 w 1038225"/>
              <a:gd name="connsiteY3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1409700">
                <a:moveTo>
                  <a:pt x="1038225" y="0"/>
                </a:moveTo>
                <a:cubicBezTo>
                  <a:pt x="861219" y="197644"/>
                  <a:pt x="684213" y="395288"/>
                  <a:pt x="628650" y="476250"/>
                </a:cubicBezTo>
                <a:cubicBezTo>
                  <a:pt x="573088" y="557213"/>
                  <a:pt x="809625" y="330200"/>
                  <a:pt x="704850" y="485775"/>
                </a:cubicBezTo>
                <a:cubicBezTo>
                  <a:pt x="600075" y="641350"/>
                  <a:pt x="0" y="1409700"/>
                  <a:pt x="0" y="1409700"/>
                </a:cubicBezTo>
              </a:path>
            </a:pathLst>
          </a:cu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03A01-7889-4CB5-3862-3FEFE796B292}"/>
              </a:ext>
            </a:extLst>
          </p:cNvPr>
          <p:cNvSpPr txBox="1"/>
          <p:nvPr/>
        </p:nvSpPr>
        <p:spPr>
          <a:xfrm>
            <a:off x="3764661" y="1142003"/>
            <a:ext cx="359664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DE2B3-6B87-3917-D9AC-7F840BFE6E02}"/>
              </a:ext>
            </a:extLst>
          </p:cNvPr>
          <p:cNvSpPr txBox="1"/>
          <p:nvPr/>
        </p:nvSpPr>
        <p:spPr>
          <a:xfrm>
            <a:off x="4484575" y="1674505"/>
            <a:ext cx="316026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8736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A0149B-A2B3-4297-5C55-DF74D7CEB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27B0AB-F729-1045-A5EF-29D20D06C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624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6960" y="1534334"/>
            <a:ext cx="7127406" cy="4515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4378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223.15.3</a:t>
            </a:r>
          </a:p>
        </p:txBody>
      </p:sp>
      <p:sp>
        <p:nvSpPr>
          <p:cNvPr id="167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/>
              <a:t>You are building a camera with refractive lenses. Would you expect all colors of light to focus at the same point?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Yes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No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Can’t tell</a:t>
            </a:r>
          </a:p>
        </p:txBody>
      </p:sp>
      <p:sp>
        <p:nvSpPr>
          <p:cNvPr id="167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D07768-D6B0-4518-800F-EC5E0B938D9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26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223.15.4</a:t>
            </a:r>
          </a:p>
        </p:txBody>
      </p:sp>
      <p:sp>
        <p:nvSpPr>
          <p:cNvPr id="185348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7829550" cy="4525963"/>
          </a:xfrm>
        </p:spPr>
        <p:txBody>
          <a:bodyPr/>
          <a:lstStyle/>
          <a:p>
            <a:pPr marL="609600" indent="-609600">
              <a:buNone/>
            </a:pPr>
            <a:r>
              <a:rPr lang="en-US"/>
              <a:t>What type of lens is a simple magnifier?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Convex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Concave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Diverging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Converging</a:t>
            </a:r>
          </a:p>
          <a:p>
            <a:pPr marL="609600" indent="-609600">
              <a:buFontTx/>
              <a:buAutoNum type="alphaLcParenR"/>
            </a:pPr>
            <a:r>
              <a:rPr lang="en-US"/>
              <a:t>More than one of the above</a:t>
            </a:r>
          </a:p>
        </p:txBody>
      </p:sp>
      <p:sp>
        <p:nvSpPr>
          <p:cNvPr id="185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3F159C-E831-4FD9-9DC8-B4843888574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11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603729" y="427890"/>
            <a:ext cx="1997471" cy="1957753"/>
            <a:chOff x="890954" y="2168770"/>
            <a:chExt cx="2766646" cy="2520462"/>
          </a:xfrm>
        </p:grpSpPr>
        <p:sp>
          <p:nvSpPr>
            <p:cNvPr id="23" name="Freeform 22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90954" y="2508738"/>
                <a:ext cx="13833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8602464" y="691957"/>
            <a:ext cx="372414" cy="1289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603730" y="2584923"/>
            <a:ext cx="1997471" cy="1957753"/>
            <a:chOff x="890954" y="2168770"/>
            <a:chExt cx="2766646" cy="2520462"/>
          </a:xfrm>
        </p:grpSpPr>
        <p:sp>
          <p:nvSpPr>
            <p:cNvPr id="35" name="Freeform 34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890954" y="2508738"/>
                <a:ext cx="13833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8602465" y="2848990"/>
            <a:ext cx="998734" cy="10316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09621" y="1236930"/>
            <a:ext cx="2813364" cy="2643685"/>
            <a:chOff x="890954" y="2168770"/>
            <a:chExt cx="2766646" cy="2520462"/>
          </a:xfrm>
        </p:grpSpPr>
        <p:sp>
          <p:nvSpPr>
            <p:cNvPr id="46" name="Freeform 45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13833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688136" y="3528649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02531" y="3528650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03731" y="4671618"/>
            <a:ext cx="1997471" cy="1957753"/>
            <a:chOff x="890954" y="2168770"/>
            <a:chExt cx="2766646" cy="2520462"/>
          </a:xfrm>
        </p:grpSpPr>
        <p:sp>
          <p:nvSpPr>
            <p:cNvPr id="57" name="Freeform 56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890954" y="2508738"/>
                <a:ext cx="138332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8602467" y="4935685"/>
            <a:ext cx="600151" cy="12892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089284" name="Isosceles Triangle 5089283"/>
          <p:cNvSpPr/>
          <p:nvPr/>
        </p:nvSpPr>
        <p:spPr>
          <a:xfrm rot="5400000">
            <a:off x="2860561" y="1526953"/>
            <a:ext cx="164124" cy="1365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1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7" y="755650"/>
            <a:ext cx="9153526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4293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7" y="755650"/>
            <a:ext cx="9153526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7056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18545"/>
            <a:ext cx="9144000" cy="2848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7316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16314" y="899410"/>
            <a:ext cx="1828800" cy="46019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850834" y="1503077"/>
            <a:ext cx="1753849" cy="12591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82190" y="2758189"/>
            <a:ext cx="272821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35687" y="3316184"/>
            <a:ext cx="272821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08422" y="3308064"/>
            <a:ext cx="1753849" cy="12591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86413" y="2757488"/>
            <a:ext cx="1828800" cy="55245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 rot="7448474">
            <a:off x="4497188" y="1923478"/>
            <a:ext cx="201459" cy="2398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7746428">
            <a:off x="9060015" y="4461716"/>
            <a:ext cx="200957" cy="239842"/>
          </a:xfrm>
          <a:prstGeom prst="triangle">
            <a:avLst>
              <a:gd name="adj" fmla="val 4293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78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752475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170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752475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047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9760" y="831145"/>
            <a:ext cx="8549406" cy="485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3441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31617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728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9237" y="755650"/>
            <a:ext cx="9153526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1514475"/>
            <a:ext cx="9153526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809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752475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6911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752475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Fall 2007</a:t>
            </a:r>
          </a:p>
        </p:txBody>
      </p:sp>
      <p:sp>
        <p:nvSpPr>
          <p:cNvPr id="7373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R. Todd Lines</a:t>
            </a: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-85725"/>
            <a:ext cx="734695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Ray Diagram for Converging Lens, </a:t>
            </a:r>
            <a:r>
              <a:rPr lang="en-US" sz="3200" i="1" dirty="0"/>
              <a:t>s</a:t>
            </a:r>
            <a:r>
              <a:rPr lang="en-US" sz="3200" dirty="0"/>
              <a:t> &gt; </a:t>
            </a:r>
            <a:r>
              <a:rPr lang="en-US" sz="3200" i="1" dirty="0"/>
              <a:t>f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5141384"/>
            <a:ext cx="7772400" cy="114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real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inverted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on the back side of the lens</a:t>
            </a:r>
          </a:p>
        </p:txBody>
      </p:sp>
    </p:spTree>
    <p:extLst>
      <p:ext uri="{BB962C8B-B14F-4D97-AF65-F5344CB8AC3E}">
        <p14:creationId xmlns:p14="http://schemas.microsoft.com/office/powerpoint/2010/main" val="3334860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752475"/>
            <a:ext cx="9153526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0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Fall 2007</a:t>
            </a:r>
          </a:p>
        </p:txBody>
      </p:sp>
      <p:sp>
        <p:nvSpPr>
          <p:cNvPr id="7373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R. Todd Lines</a:t>
            </a:r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-85725"/>
            <a:ext cx="734695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Ray Diagram for Converging Lens, </a:t>
            </a:r>
            <a:r>
              <a:rPr lang="en-US" sz="3200" i="1" dirty="0"/>
              <a:t>s</a:t>
            </a:r>
            <a:r>
              <a:rPr lang="en-US" sz="3200" dirty="0"/>
              <a:t> &gt; </a:t>
            </a:r>
            <a:r>
              <a:rPr lang="en-US" sz="3200" i="1" dirty="0"/>
              <a:t>f</a:t>
            </a:r>
          </a:p>
        </p:txBody>
      </p:sp>
      <p:sp>
        <p:nvSpPr>
          <p:cNvPr id="7373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5141384"/>
            <a:ext cx="7772400" cy="114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real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inverted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on the back side of the lens</a:t>
            </a:r>
          </a:p>
        </p:txBody>
      </p:sp>
    </p:spTree>
    <p:extLst>
      <p:ext uri="{BB962C8B-B14F-4D97-AF65-F5344CB8AC3E}">
        <p14:creationId xmlns:p14="http://schemas.microsoft.com/office/powerpoint/2010/main" val="1659031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223.15.7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603729" y="427890"/>
            <a:ext cx="1997471" cy="1957753"/>
            <a:chOff x="890954" y="2168770"/>
            <a:chExt cx="2766646" cy="2520462"/>
          </a:xfrm>
        </p:grpSpPr>
        <p:sp>
          <p:nvSpPr>
            <p:cNvPr id="23" name="Freeform 22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90954" y="2508738"/>
              <a:ext cx="2766646" cy="1389242"/>
              <a:chOff x="890954" y="2508738"/>
              <a:chExt cx="2766646" cy="13892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90954" y="2508738"/>
                <a:ext cx="1383326" cy="13892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8602466" y="1771043"/>
            <a:ext cx="110424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603730" y="2584923"/>
            <a:ext cx="1997471" cy="1957753"/>
            <a:chOff x="890954" y="2168770"/>
            <a:chExt cx="2766646" cy="2520462"/>
          </a:xfrm>
        </p:grpSpPr>
        <p:sp>
          <p:nvSpPr>
            <p:cNvPr id="35" name="Freeform 34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90954" y="2508738"/>
              <a:ext cx="2766646" cy="1389243"/>
              <a:chOff x="890954" y="2508738"/>
              <a:chExt cx="2766646" cy="1389243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890954" y="2508738"/>
                <a:ext cx="1383321" cy="13892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 flipV="1">
            <a:off x="8602467" y="2965938"/>
            <a:ext cx="811165" cy="9621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09621" y="1236930"/>
            <a:ext cx="2813364" cy="2643685"/>
            <a:chOff x="890954" y="2168770"/>
            <a:chExt cx="2766646" cy="2520462"/>
          </a:xfrm>
        </p:grpSpPr>
        <p:sp>
          <p:nvSpPr>
            <p:cNvPr id="46" name="Freeform 45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0954" y="2508738"/>
              <a:ext cx="2766646" cy="1389243"/>
              <a:chOff x="890954" y="2508738"/>
              <a:chExt cx="2766646" cy="1389243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1383323" cy="138924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688136" y="3528649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02531" y="3528650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03731" y="4671618"/>
            <a:ext cx="1997471" cy="1957753"/>
            <a:chOff x="890954" y="2168770"/>
            <a:chExt cx="2766646" cy="2520462"/>
          </a:xfrm>
        </p:grpSpPr>
        <p:sp>
          <p:nvSpPr>
            <p:cNvPr id="57" name="Freeform 56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90954" y="2508738"/>
              <a:ext cx="2766646" cy="1389242"/>
              <a:chOff x="890954" y="2508738"/>
              <a:chExt cx="2766646" cy="1389242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890954" y="2508738"/>
                <a:ext cx="1383324" cy="13892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8602467" y="6014771"/>
            <a:ext cx="811165" cy="374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089284" name="Isosceles Triangle 5089283"/>
          <p:cNvSpPr/>
          <p:nvPr/>
        </p:nvSpPr>
        <p:spPr>
          <a:xfrm rot="8224277">
            <a:off x="2714753" y="2024082"/>
            <a:ext cx="164124" cy="1365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5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Paraxial Rays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use only rays that diverge from the object and make a small angle with the principal axis</a:t>
            </a:r>
          </a:p>
          <a:p>
            <a:r>
              <a:rPr lang="en-US"/>
              <a:t>Such rays are called </a:t>
            </a:r>
            <a:r>
              <a:rPr lang="en-US" b="1"/>
              <a:t>paraxial rays</a:t>
            </a:r>
            <a:endParaRPr lang="en-US"/>
          </a:p>
          <a:p>
            <a:r>
              <a:rPr lang="en-US"/>
              <a:t>All paraxial rays reflect through the image point</a:t>
            </a:r>
          </a:p>
        </p:txBody>
      </p:sp>
    </p:spTree>
    <p:extLst>
      <p:ext uri="{BB962C8B-B14F-4D97-AF65-F5344CB8AC3E}">
        <p14:creationId xmlns:p14="http://schemas.microsoft.com/office/powerpoint/2010/main" val="1582330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603729" y="427890"/>
            <a:ext cx="1997471" cy="1957753"/>
            <a:chOff x="890954" y="2168770"/>
            <a:chExt cx="2766646" cy="2520462"/>
          </a:xfrm>
        </p:grpSpPr>
        <p:sp>
          <p:nvSpPr>
            <p:cNvPr id="23" name="Freeform 22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90954" y="2508738"/>
                <a:ext cx="1383326" cy="90852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>
            <a:off x="8602463" y="1406766"/>
            <a:ext cx="110424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603730" y="2584923"/>
            <a:ext cx="1997471" cy="1957753"/>
            <a:chOff x="890954" y="2168770"/>
            <a:chExt cx="2766646" cy="2520462"/>
          </a:xfrm>
        </p:grpSpPr>
        <p:sp>
          <p:nvSpPr>
            <p:cNvPr id="35" name="Freeform 34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90954" y="2330390"/>
              <a:ext cx="2766646" cy="2049466"/>
              <a:chOff x="890954" y="2330390"/>
              <a:chExt cx="2766646" cy="2049466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1066816" y="2330390"/>
                <a:ext cx="2184851" cy="204946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309621" y="1236930"/>
            <a:ext cx="2813364" cy="2643685"/>
            <a:chOff x="890954" y="2168770"/>
            <a:chExt cx="2766646" cy="2520462"/>
          </a:xfrm>
        </p:grpSpPr>
        <p:sp>
          <p:nvSpPr>
            <p:cNvPr id="46" name="Freeform 45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>
                <a:off x="890954" y="2508738"/>
                <a:ext cx="1383323" cy="91440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1688136" y="3528649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02531" y="3528650"/>
              <a:ext cx="250960" cy="3521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603731" y="4671618"/>
            <a:ext cx="1997471" cy="1957753"/>
            <a:chOff x="890954" y="2168770"/>
            <a:chExt cx="2766646" cy="2520462"/>
          </a:xfrm>
        </p:grpSpPr>
        <p:sp>
          <p:nvSpPr>
            <p:cNvPr id="57" name="Freeform 56"/>
            <p:cNvSpPr/>
            <p:nvPr/>
          </p:nvSpPr>
          <p:spPr>
            <a:xfrm>
              <a:off x="2080841" y="2168770"/>
              <a:ext cx="386872" cy="2520462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890954" y="2508738"/>
              <a:ext cx="2766646" cy="996452"/>
              <a:chOff x="890954" y="2508738"/>
              <a:chExt cx="2766646" cy="996452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890954" y="3423138"/>
                <a:ext cx="27666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2672867" y="3341066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758474" y="3352790"/>
                <a:ext cx="117231" cy="1524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>
                <a:off x="890954" y="2508738"/>
                <a:ext cx="1383320" cy="96180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1688136" y="3528648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602531" y="3528650"/>
              <a:ext cx="353468" cy="475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8569297" y="5671453"/>
            <a:ext cx="1031904" cy="374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089284" name="Isosceles Triangle 5089283"/>
          <p:cNvSpPr/>
          <p:nvPr/>
        </p:nvSpPr>
        <p:spPr>
          <a:xfrm rot="7739718">
            <a:off x="2891428" y="1998979"/>
            <a:ext cx="164124" cy="136598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89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83" y="129099"/>
            <a:ext cx="41851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09621" y="1236930"/>
            <a:ext cx="2860256" cy="2678855"/>
            <a:chOff x="785621" y="1236929"/>
            <a:chExt cx="2860256" cy="2678855"/>
          </a:xfrm>
        </p:grpSpPr>
        <p:sp>
          <p:nvSpPr>
            <p:cNvPr id="6" name="Rectangle 5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85621" y="1593518"/>
              <a:ext cx="1405344" cy="301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326635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30189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5400000">
              <a:off x="1232520" y="154030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D66EBE-EEA5-4D97-BDB2-F9E784E90951}"/>
              </a:ext>
            </a:extLst>
          </p:cNvPr>
          <p:cNvGrpSpPr/>
          <p:nvPr/>
        </p:nvGrpSpPr>
        <p:grpSpPr>
          <a:xfrm>
            <a:off x="7561560" y="725723"/>
            <a:ext cx="2092168" cy="1601646"/>
            <a:chOff x="7561560" y="725723"/>
            <a:chExt cx="2092168" cy="1601646"/>
          </a:xfrm>
        </p:grpSpPr>
        <p:sp>
          <p:nvSpPr>
            <p:cNvPr id="78" name="Rectangle 77"/>
            <p:cNvSpPr/>
            <p:nvPr/>
          </p:nvSpPr>
          <p:spPr>
            <a:xfrm>
              <a:off x="8470380" y="725723"/>
              <a:ext cx="281145" cy="152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358907" y="725723"/>
              <a:ext cx="221119" cy="1580618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9255693" y="1460887"/>
              <a:ext cx="87198" cy="955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8009610" y="1468239"/>
              <a:ext cx="87198" cy="955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7561560" y="938922"/>
              <a:ext cx="1027955" cy="1804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7957291" y="157852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203376" y="157852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5" name="Isosceles Triangle 84"/>
            <p:cNvSpPr/>
            <p:nvPr/>
          </p:nvSpPr>
          <p:spPr>
            <a:xfrm rot="5400000">
              <a:off x="7899411" y="897986"/>
              <a:ext cx="98127" cy="99916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8641880" y="746751"/>
              <a:ext cx="221119" cy="1580618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7595860" y="1512356"/>
              <a:ext cx="20578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7585007" y="2964817"/>
            <a:ext cx="2092168" cy="1601646"/>
            <a:chOff x="785621" y="1236929"/>
            <a:chExt cx="2860256" cy="2678855"/>
          </a:xfrm>
        </p:grpSpPr>
        <p:sp>
          <p:nvSpPr>
            <p:cNvPr id="89" name="Rectangle 88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785621" y="1593518"/>
              <a:ext cx="1405344" cy="301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6" name="Isosceles Triangle 95"/>
            <p:cNvSpPr/>
            <p:nvPr/>
          </p:nvSpPr>
          <p:spPr>
            <a:xfrm rot="5400000">
              <a:off x="1232520" y="154030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7596731" y="5016343"/>
            <a:ext cx="2092168" cy="1601646"/>
            <a:chOff x="785621" y="1236929"/>
            <a:chExt cx="2860256" cy="2678855"/>
          </a:xfrm>
        </p:grpSpPr>
        <p:sp>
          <p:nvSpPr>
            <p:cNvPr id="100" name="Rectangle 99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785621" y="1593518"/>
              <a:ext cx="1405344" cy="3018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7" name="Isosceles Triangle 106"/>
            <p:cNvSpPr/>
            <p:nvPr/>
          </p:nvSpPr>
          <p:spPr>
            <a:xfrm rot="5400000">
              <a:off x="1232520" y="154030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/>
          <p:cNvCxnSpPr>
            <a:cxnSpLocks/>
          </p:cNvCxnSpPr>
          <p:nvPr/>
        </p:nvCxnSpPr>
        <p:spPr>
          <a:xfrm>
            <a:off x="8570865" y="953549"/>
            <a:ext cx="1123641" cy="8752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8600838" y="2348804"/>
            <a:ext cx="1183348" cy="8472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8589116" y="5247586"/>
            <a:ext cx="1692023" cy="4351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5574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83" y="129099"/>
            <a:ext cx="4709317" cy="1143000"/>
          </a:xfrm>
        </p:spPr>
        <p:txBody>
          <a:bodyPr>
            <a:normAutofit/>
          </a:bodyPr>
          <a:lstStyle/>
          <a:p>
            <a:r>
              <a:rPr lang="en-US" dirty="0"/>
              <a:t>Question 223.15.10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09621" y="1236930"/>
            <a:ext cx="2860256" cy="2678855"/>
            <a:chOff x="785621" y="1236929"/>
            <a:chExt cx="2860256" cy="2678855"/>
          </a:xfrm>
        </p:grpSpPr>
        <p:sp>
          <p:nvSpPr>
            <p:cNvPr id="6" name="Rectangle 5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85621" y="1593518"/>
              <a:ext cx="1434651" cy="100042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326635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30189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7756031">
              <a:off x="1351616" y="1971946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561560" y="725723"/>
            <a:ext cx="2092168" cy="1601646"/>
            <a:chOff x="785621" y="1236929"/>
            <a:chExt cx="2860256" cy="2678855"/>
          </a:xfrm>
        </p:grpSpPr>
        <p:sp>
          <p:nvSpPr>
            <p:cNvPr id="78" name="Rectangle 77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785621" y="1593518"/>
              <a:ext cx="1424426" cy="9591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7585007" y="2964817"/>
            <a:ext cx="2092168" cy="1601646"/>
            <a:chOff x="785621" y="1236929"/>
            <a:chExt cx="2860256" cy="2678855"/>
          </a:xfrm>
        </p:grpSpPr>
        <p:sp>
          <p:nvSpPr>
            <p:cNvPr id="89" name="Rectangle 88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785621" y="1593518"/>
              <a:ext cx="1421519" cy="95910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7596732" y="5016343"/>
            <a:ext cx="2197569" cy="1601646"/>
            <a:chOff x="785621" y="1236929"/>
            <a:chExt cx="3004352" cy="2678855"/>
          </a:xfrm>
        </p:grpSpPr>
        <p:sp>
          <p:nvSpPr>
            <p:cNvPr id="100" name="Rectangle 99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85621" y="1593518"/>
              <a:ext cx="3004352" cy="199821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/>
          <p:cNvCxnSpPr/>
          <p:nvPr/>
        </p:nvCxnSpPr>
        <p:spPr>
          <a:xfrm flipV="1">
            <a:off x="8610952" y="1512357"/>
            <a:ext cx="1183348" cy="10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8648241" y="3178017"/>
            <a:ext cx="917790" cy="5803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089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83" y="129099"/>
            <a:ext cx="443968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09621" y="1236930"/>
            <a:ext cx="2860256" cy="2678855"/>
            <a:chOff x="785621" y="1236929"/>
            <a:chExt cx="2860256" cy="2678855"/>
          </a:xfrm>
        </p:grpSpPr>
        <p:sp>
          <p:nvSpPr>
            <p:cNvPr id="6" name="Rectangle 5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85621" y="1593518"/>
              <a:ext cx="1453574" cy="6067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326635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30189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5089284" name="Isosceles Triangle 5089283"/>
            <p:cNvSpPr/>
            <p:nvPr/>
          </p:nvSpPr>
          <p:spPr>
            <a:xfrm rot="6913568">
              <a:off x="1349390" y="1793519"/>
              <a:ext cx="164124" cy="1365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422358" y="725723"/>
            <a:ext cx="2231371" cy="1601646"/>
            <a:chOff x="595313" y="1236929"/>
            <a:chExt cx="3050564" cy="2678855"/>
          </a:xfrm>
        </p:grpSpPr>
        <p:sp>
          <p:nvSpPr>
            <p:cNvPr id="78" name="Rectangle 77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595313" y="1272100"/>
              <a:ext cx="1643882" cy="87867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6" name="Freeform 85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7619307" y="2964817"/>
            <a:ext cx="2057868" cy="1601646"/>
            <a:chOff x="832513" y="1236929"/>
            <a:chExt cx="2813364" cy="2678855"/>
          </a:xfrm>
        </p:grpSpPr>
        <p:sp>
          <p:nvSpPr>
            <p:cNvPr id="89" name="Rectangle 88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832513" y="1380539"/>
              <a:ext cx="1397986" cy="6983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97" name="Freeform 96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7631031" y="5016343"/>
            <a:ext cx="2057868" cy="1601646"/>
            <a:chOff x="832513" y="1236929"/>
            <a:chExt cx="2813364" cy="2678855"/>
          </a:xfrm>
        </p:grpSpPr>
        <p:sp>
          <p:nvSpPr>
            <p:cNvPr id="100" name="Rectangle 99"/>
            <p:cNvSpPr/>
            <p:nvPr/>
          </p:nvSpPr>
          <p:spPr>
            <a:xfrm>
              <a:off x="2028092" y="1236929"/>
              <a:ext cx="384360" cy="25438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1875694" y="123692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101713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398161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832513" y="1434902"/>
              <a:ext cx="1345479" cy="6077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1326635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030189" y="2663291"/>
              <a:ext cx="348888" cy="617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262554" y="1272099"/>
              <a:ext cx="302298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/>
          <p:cNvCxnSpPr/>
          <p:nvPr/>
        </p:nvCxnSpPr>
        <p:spPr>
          <a:xfrm flipV="1">
            <a:off x="8610952" y="1272100"/>
            <a:ext cx="1183348" cy="10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8641881" y="3178016"/>
            <a:ext cx="924150" cy="2901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" idx="0"/>
          </p:cNvCxnSpPr>
          <p:nvPr/>
        </p:nvCxnSpPr>
        <p:spPr>
          <a:xfrm flipH="1" flipV="1">
            <a:off x="8628862" y="5498094"/>
            <a:ext cx="515138" cy="8582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865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583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6547" y="1236930"/>
            <a:ext cx="2884869" cy="2643685"/>
            <a:chOff x="822546" y="1236929"/>
            <a:chExt cx="2884869" cy="2643685"/>
          </a:xfrm>
        </p:grpSpPr>
        <p:sp>
          <p:nvSpPr>
            <p:cNvPr id="46" name="Freeform 45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3" idx="2"/>
            </p:cNvCxnSpPr>
            <p:nvPr/>
          </p:nvCxnSpPr>
          <p:spPr>
            <a:xfrm>
              <a:off x="1523940" y="1960521"/>
              <a:ext cx="7621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22546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52217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" name="Down Arrow 2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81254" y="147402"/>
            <a:ext cx="2467144" cy="2126821"/>
            <a:chOff x="822546" y="1236929"/>
            <a:chExt cx="2933063" cy="2643685"/>
          </a:xfrm>
        </p:grpSpPr>
        <p:sp>
          <p:nvSpPr>
            <p:cNvPr id="74" name="Freeform 7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81" idx="2"/>
            </p:cNvCxnSpPr>
            <p:nvPr/>
          </p:nvCxnSpPr>
          <p:spPr>
            <a:xfrm>
              <a:off x="1523940" y="1960521"/>
              <a:ext cx="7621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1" name="Down Arrow 8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8712311" y="729525"/>
            <a:ext cx="1652866" cy="7027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460494" y="2425011"/>
            <a:ext cx="2467144" cy="2126821"/>
            <a:chOff x="822546" y="1236929"/>
            <a:chExt cx="2933063" cy="2643685"/>
          </a:xfrm>
        </p:grpSpPr>
        <p:sp>
          <p:nvSpPr>
            <p:cNvPr id="94" name="Freeform 9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101" idx="2"/>
            </p:cNvCxnSpPr>
            <p:nvPr/>
          </p:nvCxnSpPr>
          <p:spPr>
            <a:xfrm>
              <a:off x="1523940" y="1960521"/>
              <a:ext cx="7621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1" name="Down Arrow 10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8691552" y="3007133"/>
            <a:ext cx="1214449" cy="15446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7460494" y="4731180"/>
            <a:ext cx="2467144" cy="2126821"/>
            <a:chOff x="822546" y="1236929"/>
            <a:chExt cx="2933063" cy="2643685"/>
          </a:xfrm>
        </p:grpSpPr>
        <p:sp>
          <p:nvSpPr>
            <p:cNvPr id="104" name="Freeform 10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11" idx="2"/>
            </p:cNvCxnSpPr>
            <p:nvPr/>
          </p:nvCxnSpPr>
          <p:spPr>
            <a:xfrm>
              <a:off x="1523940" y="1960521"/>
              <a:ext cx="7621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1" name="Down Arrow 11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2" name="Straight Connector 111"/>
          <p:cNvCxnSpPr/>
          <p:nvPr/>
        </p:nvCxnSpPr>
        <p:spPr>
          <a:xfrm flipV="1">
            <a:off x="8691551" y="4731180"/>
            <a:ext cx="1041052" cy="5821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183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583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6547" y="1236930"/>
            <a:ext cx="2884869" cy="2643685"/>
            <a:chOff x="822546" y="1236929"/>
            <a:chExt cx="2884869" cy="2643685"/>
          </a:xfrm>
        </p:grpSpPr>
        <p:sp>
          <p:nvSpPr>
            <p:cNvPr id="46" name="Freeform 45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3" idx="2"/>
            </p:cNvCxnSpPr>
            <p:nvPr/>
          </p:nvCxnSpPr>
          <p:spPr>
            <a:xfrm>
              <a:off x="1523940" y="1960521"/>
              <a:ext cx="762147" cy="5982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22546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52217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" name="Down Arrow 2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81254" y="147402"/>
            <a:ext cx="2467144" cy="2126821"/>
            <a:chOff x="822546" y="1236929"/>
            <a:chExt cx="2933063" cy="2643685"/>
          </a:xfrm>
        </p:grpSpPr>
        <p:sp>
          <p:nvSpPr>
            <p:cNvPr id="74" name="Freeform 7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81" idx="2"/>
            </p:cNvCxnSpPr>
            <p:nvPr/>
          </p:nvCxnSpPr>
          <p:spPr>
            <a:xfrm>
              <a:off x="1523940" y="1960521"/>
              <a:ext cx="737467" cy="5982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1" name="Down Arrow 8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8712312" y="1210811"/>
            <a:ext cx="1498489" cy="261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460494" y="2425011"/>
            <a:ext cx="2467144" cy="2126821"/>
            <a:chOff x="822546" y="1236929"/>
            <a:chExt cx="2933063" cy="2643685"/>
          </a:xfrm>
        </p:grpSpPr>
        <p:sp>
          <p:nvSpPr>
            <p:cNvPr id="94" name="Freeform 9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101" idx="2"/>
            </p:cNvCxnSpPr>
            <p:nvPr/>
          </p:nvCxnSpPr>
          <p:spPr>
            <a:xfrm>
              <a:off x="1523940" y="1960521"/>
              <a:ext cx="786828" cy="5982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1" name="Down Arrow 10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/>
          <p:cNvCxnSpPr/>
          <p:nvPr/>
        </p:nvCxnSpPr>
        <p:spPr>
          <a:xfrm flipV="1">
            <a:off x="8712311" y="2856986"/>
            <a:ext cx="1020292" cy="6314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7460494" y="4731180"/>
            <a:ext cx="2467144" cy="2126821"/>
            <a:chOff x="822546" y="1236929"/>
            <a:chExt cx="2933063" cy="2643685"/>
          </a:xfrm>
        </p:grpSpPr>
        <p:sp>
          <p:nvSpPr>
            <p:cNvPr id="104" name="Freeform 10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11" idx="2"/>
            </p:cNvCxnSpPr>
            <p:nvPr/>
          </p:nvCxnSpPr>
          <p:spPr>
            <a:xfrm>
              <a:off x="1523940" y="1960521"/>
              <a:ext cx="1677566" cy="13372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1" name="Down Arrow 11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9994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583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223.15.13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972413" y="4138241"/>
            <a:ext cx="4038600" cy="24920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ray enters a lens as shown above. Which of the choices to the right shows how the ray will exit the lens?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5089280" name="TextBox 5089279"/>
          <p:cNvSpPr txBox="1"/>
          <p:nvPr/>
        </p:nvSpPr>
        <p:spPr>
          <a:xfrm>
            <a:off x="7033846" y="125436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33847" y="341139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3848" y="549809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6547" y="1236930"/>
            <a:ext cx="2884869" cy="2643685"/>
            <a:chOff x="822546" y="1236929"/>
            <a:chExt cx="2884869" cy="2643685"/>
          </a:xfrm>
        </p:grpSpPr>
        <p:sp>
          <p:nvSpPr>
            <p:cNvPr id="46" name="Freeform 45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3" idx="2"/>
            </p:cNvCxnSpPr>
            <p:nvPr/>
          </p:nvCxnSpPr>
          <p:spPr>
            <a:xfrm flipV="1">
              <a:off x="1523940" y="1294897"/>
              <a:ext cx="762147" cy="6656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22546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52217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" name="Down Arrow 2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481254" y="147402"/>
            <a:ext cx="2467144" cy="2126821"/>
            <a:chOff x="822546" y="1236929"/>
            <a:chExt cx="2933063" cy="2643685"/>
          </a:xfrm>
        </p:grpSpPr>
        <p:sp>
          <p:nvSpPr>
            <p:cNvPr id="74" name="Freeform 7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>
              <a:stCxn id="81" idx="2"/>
              <a:endCxn id="74" idx="0"/>
            </p:cNvCxnSpPr>
            <p:nvPr/>
          </p:nvCxnSpPr>
          <p:spPr>
            <a:xfrm flipV="1">
              <a:off x="1523940" y="1236929"/>
              <a:ext cx="769159" cy="7235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81" name="Down Arrow 8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8697450" y="147401"/>
            <a:ext cx="14984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7460494" y="2425011"/>
            <a:ext cx="2467144" cy="2126821"/>
            <a:chOff x="822546" y="1236929"/>
            <a:chExt cx="2933063" cy="2643685"/>
          </a:xfrm>
        </p:grpSpPr>
        <p:sp>
          <p:nvSpPr>
            <p:cNvPr id="94" name="Freeform 9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>
              <a:stCxn id="101" idx="2"/>
              <a:endCxn id="94" idx="0"/>
            </p:cNvCxnSpPr>
            <p:nvPr/>
          </p:nvCxnSpPr>
          <p:spPr>
            <a:xfrm flipV="1">
              <a:off x="1523940" y="1236929"/>
              <a:ext cx="769159" cy="7235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01" name="Down Arrow 10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8712311" y="2425011"/>
            <a:ext cx="1334366" cy="1303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7460494" y="4731180"/>
            <a:ext cx="2467144" cy="2126821"/>
            <a:chOff x="822546" y="1236929"/>
            <a:chExt cx="2933063" cy="2643685"/>
          </a:xfrm>
        </p:grpSpPr>
        <p:sp>
          <p:nvSpPr>
            <p:cNvPr id="104" name="Freeform 103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/>
            <p:cNvCxnSpPr>
              <a:stCxn id="111" idx="2"/>
              <a:endCxn id="104" idx="0"/>
            </p:cNvCxnSpPr>
            <p:nvPr/>
          </p:nvCxnSpPr>
          <p:spPr>
            <a:xfrm flipV="1">
              <a:off x="1523940" y="1236929"/>
              <a:ext cx="769159" cy="72359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822546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452217" y="2663292"/>
              <a:ext cx="303392" cy="459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11" name="Down Arrow 110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/>
          <p:cNvCxnSpPr/>
          <p:nvPr/>
        </p:nvCxnSpPr>
        <p:spPr>
          <a:xfrm>
            <a:off x="8712312" y="4731179"/>
            <a:ext cx="537197" cy="1459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40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583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6167" y="1232828"/>
            <a:ext cx="4038600" cy="2492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Three rays leave a glowing object and pass through a lens as shown. After passing through the lens, where do they meet?</a:t>
            </a:r>
          </a:p>
          <a:p>
            <a:pPr marL="514350" indent="-514350">
              <a:buAutoNum type="alphaLcParenR"/>
            </a:pPr>
            <a:r>
              <a:rPr lang="en-US" dirty="0"/>
              <a:t>At f</a:t>
            </a:r>
          </a:p>
          <a:p>
            <a:pPr marL="514350" indent="-514350">
              <a:buAutoNum type="alphaLcParenR"/>
            </a:pPr>
            <a:r>
              <a:rPr lang="en-US" dirty="0"/>
              <a:t>At the center of the lens</a:t>
            </a:r>
          </a:p>
          <a:p>
            <a:pPr marL="514350" indent="-514350">
              <a:buAutoNum type="alphaLcParenR"/>
            </a:pPr>
            <a:r>
              <a:rPr lang="en-US" dirty="0"/>
              <a:t>This is silly, they don’t meet anywhere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6547" y="1236930"/>
            <a:ext cx="2884869" cy="2643685"/>
            <a:chOff x="822546" y="1236929"/>
            <a:chExt cx="2884869" cy="2643685"/>
          </a:xfrm>
        </p:grpSpPr>
        <p:sp>
          <p:nvSpPr>
            <p:cNvPr id="46" name="Freeform 45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3" idx="2"/>
            </p:cNvCxnSpPr>
            <p:nvPr/>
          </p:nvCxnSpPr>
          <p:spPr>
            <a:xfrm flipV="1">
              <a:off x="1523940" y="1294897"/>
              <a:ext cx="762147" cy="6656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22546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52217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" name="Down Arrow 2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10088" y="1301621"/>
            <a:ext cx="14984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" idx="2"/>
          </p:cNvCxnSpPr>
          <p:nvPr/>
        </p:nvCxnSpPr>
        <p:spPr>
          <a:xfrm>
            <a:off x="3047940" y="1960521"/>
            <a:ext cx="2054770" cy="163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810087" y="1960521"/>
            <a:ext cx="1863882" cy="8964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060843" y="1941289"/>
            <a:ext cx="749245" cy="192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253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144" y="98793"/>
            <a:ext cx="458371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223.15.15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16167" y="1232828"/>
            <a:ext cx="4038600" cy="2492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Three rays leave a glowing object and pass through a lens as shown. After passing through the lens, where does our brain think they meet?</a:t>
            </a:r>
          </a:p>
          <a:p>
            <a:pPr marL="514350" indent="-514350">
              <a:buAutoNum type="alphaLcParenR"/>
            </a:pPr>
            <a:r>
              <a:rPr lang="en-US" dirty="0"/>
              <a:t>At f</a:t>
            </a:r>
          </a:p>
          <a:p>
            <a:pPr marL="514350" indent="-514350">
              <a:buAutoNum type="alphaLcParenR"/>
            </a:pPr>
            <a:r>
              <a:rPr lang="en-US" dirty="0"/>
              <a:t>At the center of the lens</a:t>
            </a:r>
          </a:p>
          <a:p>
            <a:pPr marL="514350" indent="-514350">
              <a:buAutoNum type="alphaLcParenR"/>
            </a:pPr>
            <a:r>
              <a:rPr lang="en-US" dirty="0"/>
              <a:t>Somewhere behind the lens off to the left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46547" y="1236930"/>
            <a:ext cx="2884869" cy="2643685"/>
            <a:chOff x="822546" y="1236929"/>
            <a:chExt cx="2884869" cy="2643685"/>
          </a:xfrm>
        </p:grpSpPr>
        <p:sp>
          <p:nvSpPr>
            <p:cNvPr id="46" name="Freeform 45"/>
            <p:cNvSpPr/>
            <p:nvPr/>
          </p:nvSpPr>
          <p:spPr>
            <a:xfrm>
              <a:off x="2089385" y="1236929"/>
              <a:ext cx="393405" cy="2643685"/>
            </a:xfrm>
            <a:custGeom>
              <a:avLst/>
              <a:gdLst>
                <a:gd name="connsiteX0" fmla="*/ 339981 w 656557"/>
                <a:gd name="connsiteY0" fmla="*/ 0 h 6752492"/>
                <a:gd name="connsiteX1" fmla="*/ 12 w 656557"/>
                <a:gd name="connsiteY1" fmla="*/ 3446584 h 6752492"/>
                <a:gd name="connsiteX2" fmla="*/ 328258 w 656557"/>
                <a:gd name="connsiteY2" fmla="*/ 6752492 h 6752492"/>
                <a:gd name="connsiteX3" fmla="*/ 656504 w 656557"/>
                <a:gd name="connsiteY3" fmla="*/ 3446584 h 6752492"/>
                <a:gd name="connsiteX4" fmla="*/ 339981 w 656557"/>
                <a:gd name="connsiteY4" fmla="*/ 0 h 675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557" h="6752492">
                  <a:moveTo>
                    <a:pt x="339981" y="0"/>
                  </a:moveTo>
                  <a:cubicBezTo>
                    <a:pt x="230566" y="0"/>
                    <a:pt x="1966" y="2321169"/>
                    <a:pt x="12" y="3446584"/>
                  </a:cubicBezTo>
                  <a:cubicBezTo>
                    <a:pt x="-1942" y="4571999"/>
                    <a:pt x="218843" y="6752492"/>
                    <a:pt x="328258" y="6752492"/>
                  </a:cubicBezTo>
                  <a:cubicBezTo>
                    <a:pt x="437673" y="6752492"/>
                    <a:pt x="652596" y="4566138"/>
                    <a:pt x="656504" y="3446584"/>
                  </a:cubicBezTo>
                  <a:cubicBezTo>
                    <a:pt x="660412" y="2327030"/>
                    <a:pt x="449396" y="0"/>
                    <a:pt x="33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832513" y="2552623"/>
              <a:ext cx="28133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/>
            <p:cNvSpPr/>
            <p:nvPr/>
          </p:nvSpPr>
          <p:spPr>
            <a:xfrm>
              <a:off x="3523741" y="2466538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94072" y="2478835"/>
              <a:ext cx="119211" cy="15985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3" idx="2"/>
            </p:cNvCxnSpPr>
            <p:nvPr/>
          </p:nvCxnSpPr>
          <p:spPr>
            <a:xfrm flipV="1">
              <a:off x="1523940" y="1294897"/>
              <a:ext cx="762147" cy="6656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22546" y="266329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52217" y="266329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3" name="Down Arrow 2"/>
            <p:cNvSpPr/>
            <p:nvPr/>
          </p:nvSpPr>
          <p:spPr>
            <a:xfrm flipV="1">
              <a:off x="1380332" y="1960521"/>
              <a:ext cx="287216" cy="59210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10088" y="1301621"/>
            <a:ext cx="149848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" idx="2"/>
          </p:cNvCxnSpPr>
          <p:nvPr/>
        </p:nvCxnSpPr>
        <p:spPr>
          <a:xfrm>
            <a:off x="3047940" y="1960521"/>
            <a:ext cx="2054770" cy="16355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810087" y="1960521"/>
            <a:ext cx="1863882" cy="8964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060843" y="1941289"/>
            <a:ext cx="749245" cy="192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76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5040" y="889496"/>
            <a:ext cx="7982719" cy="5236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5238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223.26.4.6</a:t>
            </a:r>
          </a:p>
        </p:txBody>
      </p:sp>
      <p:sp>
        <p:nvSpPr>
          <p:cNvPr id="17920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None/>
            </a:pPr>
            <a:r>
              <a:rPr lang="en-US" dirty="0"/>
              <a:t>Suppose I have a spherical mirror and I tell you that  d</a:t>
            </a:r>
            <a:r>
              <a:rPr lang="en-US" baseline="-25000" dirty="0"/>
              <a:t>o</a:t>
            </a:r>
            <a:r>
              <a:rPr lang="en-US" dirty="0"/>
              <a:t> is positive and d</a:t>
            </a:r>
            <a:r>
              <a:rPr lang="en-US" baseline="-25000" dirty="0"/>
              <a:t>i</a:t>
            </a:r>
            <a:r>
              <a:rPr lang="en-US" dirty="0"/>
              <a:t> is negative. What type of mirror might I have</a:t>
            </a:r>
          </a:p>
          <a:p>
            <a:pPr marL="609600" indent="-609600">
              <a:buFontTx/>
              <a:buAutoNum type="alphaLcParenR"/>
            </a:pPr>
            <a:r>
              <a:rPr lang="en-US" dirty="0"/>
              <a:t>Concave</a:t>
            </a:r>
          </a:p>
          <a:p>
            <a:pPr marL="609600" indent="-609600">
              <a:buFontTx/>
              <a:buAutoNum type="alphaLcParenR"/>
            </a:pPr>
            <a:r>
              <a:rPr lang="en-US" dirty="0"/>
              <a:t>Convex</a:t>
            </a:r>
          </a:p>
          <a:p>
            <a:pPr marL="609600" indent="-609600">
              <a:buFontTx/>
              <a:buAutoNum type="alphaLcParenR"/>
            </a:pPr>
            <a:r>
              <a:rPr lang="en-US" dirty="0"/>
              <a:t>Can’t tell</a:t>
            </a:r>
          </a:p>
        </p:txBody>
      </p:sp>
      <p:sp>
        <p:nvSpPr>
          <p:cNvPr id="179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28D86B5-83CD-4D93-94A1-4F4526CB8A0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44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629" y="530544"/>
            <a:ext cx="7635821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60361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8839" y="3090864"/>
            <a:ext cx="277580" cy="597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7760" y="1964056"/>
            <a:ext cx="1774508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000385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Fall 2007</a:t>
            </a:r>
          </a:p>
        </p:txBody>
      </p:sp>
      <p:sp>
        <p:nvSpPr>
          <p:cNvPr id="7475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R. Todd Lines</a:t>
            </a:r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0" y="0"/>
            <a:ext cx="7543800" cy="1143000"/>
          </a:xfrm>
        </p:spPr>
        <p:txBody>
          <a:bodyPr/>
          <a:lstStyle/>
          <a:p>
            <a:pPr eaLnBrk="1" hangingPunct="1"/>
            <a:r>
              <a:rPr lang="en-US" sz="3200"/>
              <a:t>Ray Diagram for Converging Lens, </a:t>
            </a:r>
            <a:r>
              <a:rPr lang="en-US" sz="3200" i="1"/>
              <a:t>p</a:t>
            </a:r>
            <a:r>
              <a:rPr lang="en-US" sz="3200"/>
              <a:t> &lt; </a:t>
            </a:r>
            <a:r>
              <a:rPr lang="en-US" sz="3200" i="1"/>
              <a:t>f</a:t>
            </a:r>
          </a:p>
        </p:txBody>
      </p:sp>
      <p:pic>
        <p:nvPicPr>
          <p:cNvPr id="629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7467" y="1748703"/>
            <a:ext cx="7011193" cy="4559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75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1761067" y="4842933"/>
            <a:ext cx="7772400" cy="11430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virtual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upright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larger than the object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on the front side of the lens</a:t>
            </a:r>
          </a:p>
        </p:txBody>
      </p:sp>
    </p:spTree>
    <p:extLst>
      <p:ext uri="{BB962C8B-B14F-4D97-AF65-F5344CB8AC3E}">
        <p14:creationId xmlns:p14="http://schemas.microsoft.com/office/powerpoint/2010/main" val="1634973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Fall 2007</a:t>
            </a:r>
          </a:p>
        </p:txBody>
      </p:sp>
      <p:sp>
        <p:nvSpPr>
          <p:cNvPr id="7577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R. Todd Lines</a:t>
            </a: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>
          <a:xfrm>
            <a:off x="2703514" y="0"/>
            <a:ext cx="7964487" cy="1143000"/>
          </a:xfrm>
        </p:spPr>
        <p:txBody>
          <a:bodyPr/>
          <a:lstStyle/>
          <a:p>
            <a:pPr eaLnBrk="1" hangingPunct="1"/>
            <a:r>
              <a:rPr lang="en-US" sz="3200"/>
              <a:t>Ray Diagrams for Thin Lenses – Diverging 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600"/>
              <a:t>For a diverging lens, the following three rays are drawn:</a:t>
            </a:r>
          </a:p>
          <a:p>
            <a:pPr lvl="1" eaLnBrk="1" hangingPunct="1"/>
            <a:r>
              <a:rPr lang="en-US" sz="2200"/>
              <a:t>Ray 1 is drawn parallel to the principal axis and emerges directed away from the focal point on the front side of the lens</a:t>
            </a:r>
          </a:p>
          <a:p>
            <a:pPr lvl="1" eaLnBrk="1" hangingPunct="1"/>
            <a:r>
              <a:rPr lang="en-US" sz="2200"/>
              <a:t>Ray 2 is drawn through the center of the lens and continues in a straight line</a:t>
            </a:r>
          </a:p>
          <a:p>
            <a:pPr lvl="1" eaLnBrk="1" hangingPunct="1"/>
            <a:r>
              <a:rPr lang="en-US" sz="2200"/>
              <a:t>Ray 3 is drawn in the direction toward the focal point on the back side of the lens and emerges from the lens parallel to the principal axis</a:t>
            </a:r>
          </a:p>
        </p:txBody>
      </p:sp>
    </p:spTree>
    <p:extLst>
      <p:ext uri="{BB962C8B-B14F-4D97-AF65-F5344CB8AC3E}">
        <p14:creationId xmlns:p14="http://schemas.microsoft.com/office/powerpoint/2010/main" val="2742888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Date Placeholder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Fall 2007</a:t>
            </a:r>
          </a:p>
        </p:txBody>
      </p:sp>
      <p:sp>
        <p:nvSpPr>
          <p:cNvPr id="7680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>
                <a:latin typeface="Arial" charset="0"/>
              </a:rPr>
              <a:t>R. Todd Lines</a:t>
            </a:r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>
          <a:xfrm>
            <a:off x="2703514" y="0"/>
            <a:ext cx="7964487" cy="1143000"/>
          </a:xfrm>
        </p:spPr>
        <p:txBody>
          <a:bodyPr/>
          <a:lstStyle/>
          <a:p>
            <a:pPr eaLnBrk="1" hangingPunct="1"/>
            <a:r>
              <a:rPr lang="en-US"/>
              <a:t>Ray Diagram for Diverging Lens</a:t>
            </a:r>
          </a:p>
        </p:txBody>
      </p:sp>
      <p:pic>
        <p:nvPicPr>
          <p:cNvPr id="627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9370" y="1667405"/>
            <a:ext cx="6912973" cy="363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80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2209800" y="4648200"/>
            <a:ext cx="7772400" cy="1143000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virtual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upright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smaller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image is on the front side of the lens</a:t>
            </a:r>
          </a:p>
        </p:txBody>
      </p:sp>
    </p:spTree>
    <p:extLst>
      <p:ext uri="{BB962C8B-B14F-4D97-AF65-F5344CB8AC3E}">
        <p14:creationId xmlns:p14="http://schemas.microsoft.com/office/powerpoint/2010/main" val="2433838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0429" y="3244334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[Figure]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08820" y="1906250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flipH="1">
            <a:off x="5029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10800000" flipH="1">
            <a:off x="1776250" y="350520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"/>
          <p:cNvGrpSpPr/>
          <p:nvPr/>
        </p:nvGrpSpPr>
        <p:grpSpPr>
          <a:xfrm>
            <a:off x="1905001" y="2362201"/>
            <a:ext cx="7848601" cy="1143001"/>
            <a:chOff x="381000" y="2362200"/>
            <a:chExt cx="7848601" cy="11430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/>
          <p:cNvGrpSpPr/>
          <p:nvPr/>
        </p:nvGrpSpPr>
        <p:grpSpPr>
          <a:xfrm flipV="1">
            <a:off x="1933434" y="3502508"/>
            <a:ext cx="7923664" cy="1397039"/>
            <a:chOff x="381000" y="2341004"/>
            <a:chExt cx="7848601" cy="1164201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470719" y="2341004"/>
              <a:ext cx="3398046" cy="11300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2"/>
            </p:cNvCxnSpPr>
            <p:nvPr/>
          </p:nvCxnSpPr>
          <p:spPr>
            <a:xfrm flipH="1" flipV="1">
              <a:off x="3841728" y="2352377"/>
              <a:ext cx="4285355" cy="113020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1657349" y="1543053"/>
              <a:ext cx="685801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800000">
              <a:off x="3581401" y="2819405"/>
              <a:ext cx="4648199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57200" y="3200402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1966210" y="347522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53600" y="3491552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03883" y="275819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16454" y="3690080"/>
            <a:ext cx="145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Point</a:t>
            </a:r>
          </a:p>
        </p:txBody>
      </p:sp>
    </p:spTree>
    <p:extLst>
      <p:ext uri="{BB962C8B-B14F-4D97-AF65-F5344CB8AC3E}">
        <p14:creationId xmlns:p14="http://schemas.microsoft.com/office/powerpoint/2010/main" val="40741062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5124736" y="1916376"/>
            <a:ext cx="317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US" baseline="-25000" dirty="0"/>
          </a:p>
        </p:txBody>
      </p:sp>
      <p:sp>
        <p:nvSpPr>
          <p:cNvPr id="52" name="Rectangle 51"/>
          <p:cNvSpPr/>
          <p:nvPr/>
        </p:nvSpPr>
        <p:spPr>
          <a:xfrm>
            <a:off x="5611504" y="1899312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H="1">
            <a:off x="509744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05000" y="4648200"/>
            <a:ext cx="31242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029200" y="4114800"/>
            <a:ext cx="28194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29200" y="4648200"/>
            <a:ext cx="48006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1333500" y="4457700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458494" y="4152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259094" y="4533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581900" y="4229100"/>
            <a:ext cx="685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4790590" y="29329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816100" y="34036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4432301"/>
            <a:ext cx="381836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s’</a:t>
            </a:r>
            <a:endParaRPr lang="en-US" sz="2400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3352800" y="4432301"/>
            <a:ext cx="3048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endParaRPr lang="en-US" sz="2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6324600" y="3886200"/>
            <a:ext cx="3097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US" baseline="-25000" dirty="0"/>
          </a:p>
        </p:txBody>
      </p:sp>
      <p:cxnSp>
        <p:nvCxnSpPr>
          <p:cNvPr id="29" name="Straight Connector 28"/>
          <p:cNvCxnSpPr>
            <a:stCxn id="23" idx="6"/>
          </p:cNvCxnSpPr>
          <p:nvPr/>
        </p:nvCxnSpPr>
        <p:spPr>
          <a:xfrm flipV="1">
            <a:off x="1892300" y="2336802"/>
            <a:ext cx="3429000" cy="110489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9753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267200" y="2133600"/>
            <a:ext cx="383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5410200" y="2895600"/>
            <a:ext cx="3097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US" baseline="-25000" dirty="0"/>
          </a:p>
        </p:txBody>
      </p:sp>
      <p:cxnSp>
        <p:nvCxnSpPr>
          <p:cNvPr id="37" name="Straight Connector 36"/>
          <p:cNvCxnSpPr>
            <a:endCxn id="24" idx="1"/>
          </p:cNvCxnSpPr>
          <p:nvPr/>
        </p:nvCxnSpPr>
        <p:spPr>
          <a:xfrm>
            <a:off x="3886201" y="1676401"/>
            <a:ext cx="3973559" cy="17637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18949663" flipV="1">
            <a:off x="2592586" y="3042034"/>
            <a:ext cx="457200" cy="533400"/>
          </a:xfrm>
          <a:prstGeom prst="arc">
            <a:avLst>
              <a:gd name="adj1" fmla="val 1693712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00600" y="2590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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449008" y="2085392"/>
            <a:ext cx="38343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43" name="Freeform 42"/>
          <p:cNvSpPr/>
          <p:nvPr/>
        </p:nvSpPr>
        <p:spPr>
          <a:xfrm>
            <a:off x="6324600" y="2362200"/>
            <a:ext cx="257332" cy="374754"/>
          </a:xfrm>
          <a:custGeom>
            <a:avLst/>
            <a:gdLst>
              <a:gd name="connsiteX0" fmla="*/ 194872 w 257332"/>
              <a:gd name="connsiteY0" fmla="*/ 0 h 374754"/>
              <a:gd name="connsiteX1" fmla="*/ 104931 w 257332"/>
              <a:gd name="connsiteY1" fmla="*/ 164892 h 374754"/>
              <a:gd name="connsiteX2" fmla="*/ 239843 w 257332"/>
              <a:gd name="connsiteY2" fmla="*/ 164892 h 374754"/>
              <a:gd name="connsiteX3" fmla="*/ 0 w 257332"/>
              <a:gd name="connsiteY3" fmla="*/ 374754 h 37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332" h="374754">
                <a:moveTo>
                  <a:pt x="194872" y="0"/>
                </a:moveTo>
                <a:cubicBezTo>
                  <a:pt x="146154" y="68705"/>
                  <a:pt x="97436" y="137410"/>
                  <a:pt x="104931" y="164892"/>
                </a:cubicBezTo>
                <a:cubicBezTo>
                  <a:pt x="112426" y="192374"/>
                  <a:pt x="257332" y="129915"/>
                  <a:pt x="239843" y="164892"/>
                </a:cubicBezTo>
                <a:cubicBezTo>
                  <a:pt x="222355" y="199869"/>
                  <a:pt x="0" y="374754"/>
                  <a:pt x="0" y="374754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12340" y="3088943"/>
            <a:ext cx="31130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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8305800" y="3124200"/>
            <a:ext cx="27924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</a:t>
            </a:r>
            <a:endParaRPr lang="en-US" baseline="-25000" dirty="0"/>
          </a:p>
        </p:txBody>
      </p:sp>
      <p:sp>
        <p:nvSpPr>
          <p:cNvPr id="47" name="Arc 46"/>
          <p:cNvSpPr/>
          <p:nvPr/>
        </p:nvSpPr>
        <p:spPr>
          <a:xfrm>
            <a:off x="5004179" y="2181255"/>
            <a:ext cx="764275" cy="533400"/>
          </a:xfrm>
          <a:prstGeom prst="arc">
            <a:avLst>
              <a:gd name="adj1" fmla="val 690790"/>
              <a:gd name="adj2" fmla="val 1025851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124200" y="30480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</a:t>
            </a:r>
            <a:endParaRPr lang="en-US" dirty="0"/>
          </a:p>
        </p:txBody>
      </p:sp>
      <p:sp>
        <p:nvSpPr>
          <p:cNvPr id="50" name="Arc 49"/>
          <p:cNvSpPr/>
          <p:nvPr/>
        </p:nvSpPr>
        <p:spPr>
          <a:xfrm rot="7668653" flipV="1">
            <a:off x="4712846" y="2039188"/>
            <a:ext cx="493331" cy="4958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8949663" flipH="1">
            <a:off x="8610328" y="3167074"/>
            <a:ext cx="426874" cy="30627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701454" y="3032354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9602356" y="3069091"/>
            <a:ext cx="30328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US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7777399" y="3481466"/>
            <a:ext cx="30809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 rot="10800000" flipH="1">
            <a:off x="1776250" y="347522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848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  <a:stCxn id="62" idx="2"/>
            <a:endCxn id="57" idx="6"/>
          </p:cNvCxnSpPr>
          <p:nvPr/>
        </p:nvCxnSpPr>
        <p:spPr>
          <a:xfrm flipH="1" flipV="1">
            <a:off x="5410200" y="2337748"/>
            <a:ext cx="4343800" cy="110067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152592" y="3513945"/>
            <a:ext cx="31611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endParaRPr lang="en-US" baseline="-25000" dirty="0"/>
          </a:p>
        </p:txBody>
      </p:sp>
      <p:sp>
        <p:nvSpPr>
          <p:cNvPr id="70" name="Oval 69"/>
          <p:cNvSpPr/>
          <p:nvPr/>
        </p:nvSpPr>
        <p:spPr>
          <a:xfrm>
            <a:off x="5328754" y="344649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334000" y="2299648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73876F-362E-4406-9173-108215C429F6}"/>
              </a:ext>
            </a:extLst>
          </p:cNvPr>
          <p:cNvSpPr txBox="1"/>
          <p:nvPr/>
        </p:nvSpPr>
        <p:spPr>
          <a:xfrm>
            <a:off x="7585788" y="29951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</a:t>
            </a:r>
            <a:endParaRPr lang="en-US" dirty="0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544414A4-E499-4237-B5BC-721D345FBC67}"/>
              </a:ext>
            </a:extLst>
          </p:cNvPr>
          <p:cNvSpPr/>
          <p:nvPr/>
        </p:nvSpPr>
        <p:spPr>
          <a:xfrm rot="14549021" flipV="1">
            <a:off x="7645768" y="3329925"/>
            <a:ext cx="493331" cy="49589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10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Convention</a:t>
            </a:r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601" name="Object 1"/>
          <p:cNvGraphicFramePr>
            <a:graphicFrameLocks noChangeAspect="1"/>
          </p:cNvGraphicFramePr>
          <p:nvPr/>
        </p:nvGraphicFramePr>
        <p:xfrm>
          <a:off x="1524000" y="1767840"/>
          <a:ext cx="903489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229100" imgH="1676400" progId="Equation.3">
                  <p:embed/>
                </p:oleObj>
              </mc:Choice>
              <mc:Fallback>
                <p:oleObj name="Equation" r:id="rId2" imgW="4229100" imgH="1676400" progId="Equation.3">
                  <p:embed/>
                  <p:pic>
                    <p:nvPicPr>
                      <p:cNvPr id="2560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767840"/>
                        <a:ext cx="9034895" cy="358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769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0429" y="3244334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[Figure]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08820" y="1906250"/>
            <a:ext cx="5029200" cy="3200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flipH="1">
            <a:off x="5029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10800000" flipH="1">
            <a:off x="1776250" y="350520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"/>
          <p:cNvGrpSpPr/>
          <p:nvPr/>
        </p:nvGrpSpPr>
        <p:grpSpPr>
          <a:xfrm>
            <a:off x="1905001" y="2362201"/>
            <a:ext cx="7848601" cy="1143001"/>
            <a:chOff x="381000" y="2362200"/>
            <a:chExt cx="7848601" cy="11430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/>
          <p:cNvGrpSpPr/>
          <p:nvPr/>
        </p:nvGrpSpPr>
        <p:grpSpPr>
          <a:xfrm flipV="1">
            <a:off x="1933434" y="3502508"/>
            <a:ext cx="7923664" cy="1397039"/>
            <a:chOff x="381000" y="2341004"/>
            <a:chExt cx="7848601" cy="1164201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470719" y="2341004"/>
              <a:ext cx="3398046" cy="113007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0" idx="2"/>
            </p:cNvCxnSpPr>
            <p:nvPr/>
          </p:nvCxnSpPr>
          <p:spPr>
            <a:xfrm flipH="1" flipV="1">
              <a:off x="3841728" y="2352377"/>
              <a:ext cx="4285355" cy="1130207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1657349" y="1543053"/>
              <a:ext cx="685801" cy="32385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800000">
              <a:off x="3581401" y="2819405"/>
              <a:ext cx="4648199" cy="685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57200" y="3200402"/>
              <a:ext cx="3048000" cy="3048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1966210" y="347522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753600" y="3491552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03883" y="275819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216454" y="3690080"/>
            <a:ext cx="145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Point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1949559"/>
            <a:ext cx="85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26192" y="1949559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401835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33271" y="0"/>
            <a:ext cx="3648364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 flipH="1">
            <a:off x="1663411" y="2889703"/>
            <a:ext cx="946760" cy="681885"/>
            <a:chOff x="1653309" y="1182255"/>
            <a:chExt cx="914400" cy="508000"/>
          </a:xfrm>
        </p:grpSpPr>
        <p:sp>
          <p:nvSpPr>
            <p:cNvPr id="6" name="Oval 5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1"/>
          <p:cNvGrpSpPr/>
          <p:nvPr/>
        </p:nvGrpSpPr>
        <p:grpSpPr>
          <a:xfrm flipH="1">
            <a:off x="3365967" y="2871518"/>
            <a:ext cx="914400" cy="681885"/>
            <a:chOff x="1653309" y="1182255"/>
            <a:chExt cx="914400" cy="508000"/>
          </a:xfrm>
          <a:solidFill>
            <a:srgbClr val="FFC000">
              <a:alpha val="34000"/>
            </a:srgbClr>
          </a:solidFill>
        </p:grpSpPr>
        <p:sp>
          <p:nvSpPr>
            <p:cNvPr id="23" name="Oval 22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 flipV="1">
            <a:off x="4289892" y="636154"/>
            <a:ext cx="2545306" cy="25300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152737" y="685800"/>
            <a:ext cx="1638589" cy="16238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2"/>
          </p:cNvCxnSpPr>
          <p:nvPr/>
        </p:nvCxnSpPr>
        <p:spPr>
          <a:xfrm flipV="1">
            <a:off x="2610172" y="2271570"/>
            <a:ext cx="2562193" cy="915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14501" y="4811428"/>
            <a:ext cx="312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Rays appear to come from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676436" y="2259882"/>
            <a:ext cx="137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Fish in water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26511" y="2056821"/>
            <a:ext cx="158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Rays from fish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71082" y="2480979"/>
            <a:ext cx="14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of Fish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305301" y="3219451"/>
            <a:ext cx="2533939" cy="2502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04402" y="4105693"/>
            <a:ext cx="1653598" cy="1637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1" idx="2"/>
          </p:cNvCxnSpPr>
          <p:nvPr/>
        </p:nvCxnSpPr>
        <p:spPr>
          <a:xfrm>
            <a:off x="2610172" y="3187253"/>
            <a:ext cx="2575759" cy="918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39492" y="1839769"/>
            <a:ext cx="95134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1200" y="1631944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s’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2613892" y="1368714"/>
            <a:ext cx="2581562" cy="461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768437" y="1110089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524001" y="3190875"/>
            <a:ext cx="7324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743200" y="35337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45" name="Arc 44"/>
          <p:cNvSpPr/>
          <p:nvPr/>
        </p:nvSpPr>
        <p:spPr>
          <a:xfrm rot="3544261">
            <a:off x="2771775" y="3124201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971800" y="3248025"/>
            <a:ext cx="161925" cy="361950"/>
          </a:xfrm>
          <a:custGeom>
            <a:avLst/>
            <a:gdLst>
              <a:gd name="connsiteX0" fmla="*/ 0 w 152400"/>
              <a:gd name="connsiteY0" fmla="*/ 285750 h 285750"/>
              <a:gd name="connsiteX1" fmla="*/ 76200 w 152400"/>
              <a:gd name="connsiteY1" fmla="*/ 142875 h 285750"/>
              <a:gd name="connsiteX2" fmla="*/ 104775 w 152400"/>
              <a:gd name="connsiteY2" fmla="*/ 209550 h 285750"/>
              <a:gd name="connsiteX3" fmla="*/ 152400 w 152400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285750">
                <a:moveTo>
                  <a:pt x="0" y="285750"/>
                </a:moveTo>
                <a:cubicBezTo>
                  <a:pt x="29369" y="220662"/>
                  <a:pt x="58738" y="155575"/>
                  <a:pt x="76200" y="142875"/>
                </a:cubicBezTo>
                <a:cubicBezTo>
                  <a:pt x="93663" y="130175"/>
                  <a:pt x="92075" y="233363"/>
                  <a:pt x="104775" y="209550"/>
                </a:cubicBezTo>
                <a:cubicBezTo>
                  <a:pt x="117475" y="185738"/>
                  <a:pt x="134937" y="92869"/>
                  <a:pt x="15240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714875" y="323850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49" name="Arc 48"/>
          <p:cNvSpPr/>
          <p:nvPr/>
        </p:nvSpPr>
        <p:spPr>
          <a:xfrm rot="3544261">
            <a:off x="4332054" y="3169675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800601" y="2266951"/>
            <a:ext cx="94297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400676" y="2286000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276850" y="2543175"/>
            <a:ext cx="260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016503" y="6162675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  <a:r>
              <a:rPr lang="en-US" dirty="0"/>
              <a:t> (Large)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5235702" y="6162675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  <a:r>
              <a:rPr lang="en-US" dirty="0"/>
              <a:t> (Small)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257676" y="4114801"/>
            <a:ext cx="180022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124325" y="378142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70" name="Arc 69"/>
          <p:cNvSpPr/>
          <p:nvPr/>
        </p:nvSpPr>
        <p:spPr>
          <a:xfrm rot="18055739" flipH="1">
            <a:off x="4572000" y="3886200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591175" y="41433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72" name="Arc 71"/>
          <p:cNvSpPr/>
          <p:nvPr/>
        </p:nvSpPr>
        <p:spPr>
          <a:xfrm rot="3544261">
            <a:off x="5208354" y="4074550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5419726" y="3209925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95900" y="3467100"/>
            <a:ext cx="2600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75" name="Freeform 74"/>
          <p:cNvSpPr/>
          <p:nvPr/>
        </p:nvSpPr>
        <p:spPr>
          <a:xfrm>
            <a:off x="3228976" y="3324225"/>
            <a:ext cx="1038225" cy="1409700"/>
          </a:xfrm>
          <a:custGeom>
            <a:avLst/>
            <a:gdLst>
              <a:gd name="connsiteX0" fmla="*/ 1038225 w 1038225"/>
              <a:gd name="connsiteY0" fmla="*/ 0 h 1409700"/>
              <a:gd name="connsiteX1" fmla="*/ 628650 w 1038225"/>
              <a:gd name="connsiteY1" fmla="*/ 476250 h 1409700"/>
              <a:gd name="connsiteX2" fmla="*/ 704850 w 1038225"/>
              <a:gd name="connsiteY2" fmla="*/ 485775 h 1409700"/>
              <a:gd name="connsiteX3" fmla="*/ 0 w 1038225"/>
              <a:gd name="connsiteY3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1409700">
                <a:moveTo>
                  <a:pt x="1038225" y="0"/>
                </a:moveTo>
                <a:cubicBezTo>
                  <a:pt x="861219" y="197644"/>
                  <a:pt x="684213" y="395288"/>
                  <a:pt x="628650" y="476250"/>
                </a:cubicBezTo>
                <a:cubicBezTo>
                  <a:pt x="573088" y="557213"/>
                  <a:pt x="809625" y="330200"/>
                  <a:pt x="704850" y="485775"/>
                </a:cubicBezTo>
                <a:cubicBezTo>
                  <a:pt x="600075" y="641350"/>
                  <a:pt x="0" y="1409700"/>
                  <a:pt x="0" y="1409700"/>
                </a:cubicBezTo>
              </a:path>
            </a:pathLst>
          </a:cu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2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223.16.11</a:t>
            </a:r>
          </a:p>
        </p:txBody>
      </p:sp>
      <p:sp>
        <p:nvSpPr>
          <p:cNvPr id="178180" name="Rectangle 3"/>
          <p:cNvSpPr>
            <a:spLocks noGrp="1" noChangeArrowheads="1"/>
          </p:cNvSpPr>
          <p:nvPr>
            <p:ph idx="1"/>
          </p:nvPr>
        </p:nvSpPr>
        <p:spPr>
          <a:xfrm>
            <a:off x="1771650" y="1600201"/>
            <a:ext cx="8896350" cy="4525963"/>
          </a:xfrm>
        </p:spPr>
        <p:txBody>
          <a:bodyPr/>
          <a:lstStyle/>
          <a:p>
            <a:pPr marL="609600" indent="-609600">
              <a:buNone/>
            </a:pPr>
            <a:r>
              <a:rPr lang="en-US" sz="2400" dirty="0"/>
              <a:t>I have a concave mirror. If I place an object closer than the focal distance, the image is </a:t>
            </a:r>
          </a:p>
          <a:p>
            <a:pPr marL="609600" indent="-609600">
              <a:buFontTx/>
              <a:buAutoNum type="alphaLcParenR"/>
            </a:pPr>
            <a:r>
              <a:rPr lang="en-US" sz="2400" dirty="0"/>
              <a:t>Inverted and has a magnification greater than 1</a:t>
            </a:r>
          </a:p>
          <a:p>
            <a:pPr marL="609600" indent="-609600">
              <a:buFontTx/>
              <a:buAutoNum type="alphaLcParenR"/>
            </a:pPr>
            <a:r>
              <a:rPr lang="en-US" sz="2400" dirty="0"/>
              <a:t>Not inverted and has a magnification greater than 1</a:t>
            </a:r>
          </a:p>
          <a:p>
            <a:pPr marL="609600" indent="-609600">
              <a:buFontTx/>
              <a:buAutoNum type="alphaLcParenR"/>
            </a:pPr>
            <a:r>
              <a:rPr lang="en-US" sz="2400" dirty="0"/>
              <a:t>Inverted and has a magnification smaller than 1</a:t>
            </a:r>
          </a:p>
          <a:p>
            <a:pPr marL="609600" indent="-609600">
              <a:buFontTx/>
              <a:buAutoNum type="alphaLcParenR"/>
            </a:pPr>
            <a:r>
              <a:rPr lang="en-US" sz="2400" dirty="0"/>
              <a:t>Not inverted and has a magnification smaller than 1</a:t>
            </a:r>
          </a:p>
        </p:txBody>
      </p:sp>
      <p:sp>
        <p:nvSpPr>
          <p:cNvPr id="178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AFD0C0-ED82-408F-96C4-6BE67E0F2B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72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737D248-6E5F-4FBE-A133-A3DD9DE0A1C4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81251" name="Text Box 2"/>
          <p:cNvSpPr txBox="1">
            <a:spLocks noChangeArrowheads="1"/>
          </p:cNvSpPr>
          <p:nvPr/>
        </p:nvSpPr>
        <p:spPr bwMode="auto">
          <a:xfrm>
            <a:off x="2286000" y="381001"/>
            <a:ext cx="76200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Question 223.16.1</a:t>
            </a:r>
          </a:p>
        </p:txBody>
      </p:sp>
      <p:sp>
        <p:nvSpPr>
          <p:cNvPr id="181252" name="Text Box 3"/>
          <p:cNvSpPr txBox="1">
            <a:spLocks noChangeArrowheads="1"/>
          </p:cNvSpPr>
          <p:nvPr/>
        </p:nvSpPr>
        <p:spPr bwMode="auto">
          <a:xfrm>
            <a:off x="2286000" y="1295400"/>
            <a:ext cx="7620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 is the focal length of a pane of window glass?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zero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infinity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 thickness of the glass </a:t>
            </a:r>
          </a:p>
          <a:p>
            <a:pPr marL="342900" indent="-342900">
              <a:spcBef>
                <a:spcPct val="50000"/>
              </a:spcBef>
              <a:buFontTx/>
              <a:buAutoNum type="alphaLcParenR"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impossible to determine</a:t>
            </a:r>
          </a:p>
        </p:txBody>
      </p:sp>
      <p:sp>
        <p:nvSpPr>
          <p:cNvPr id="181253" name="Line 4"/>
          <p:cNvSpPr>
            <a:spLocks noChangeShapeType="1"/>
          </p:cNvSpPr>
          <p:nvPr/>
        </p:nvSpPr>
        <p:spPr bwMode="auto">
          <a:xfrm>
            <a:off x="4267200" y="990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47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7514" y="2338388"/>
            <a:ext cx="3641725" cy="2463800"/>
            <a:chOff x="2190" y="1526"/>
            <a:chExt cx="2294" cy="155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401" name="Oval 4"/>
            <p:cNvSpPr>
              <a:spLocks noChangeArrowheads="1"/>
            </p:cNvSpPr>
            <p:nvPr/>
          </p:nvSpPr>
          <p:spPr bwMode="auto">
            <a:xfrm>
              <a:off x="2190" y="1759"/>
              <a:ext cx="1026" cy="1076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2" name="Oval 5"/>
            <p:cNvSpPr>
              <a:spLocks noChangeArrowheads="1"/>
            </p:cNvSpPr>
            <p:nvPr/>
          </p:nvSpPr>
          <p:spPr bwMode="auto">
            <a:xfrm>
              <a:off x="2860" y="1526"/>
              <a:ext cx="1624" cy="1552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3" name="AutoShape 6"/>
            <p:cNvSpPr>
              <a:spLocks noChangeArrowheads="1"/>
            </p:cNvSpPr>
            <p:nvPr/>
          </p:nvSpPr>
          <p:spPr bwMode="auto">
            <a:xfrm rot="5400000">
              <a:off x="2325" y="1845"/>
              <a:ext cx="1524" cy="9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02 w 21600"/>
                <a:gd name="T13" fmla="*/ 3411 h 21600"/>
                <a:gd name="T14" fmla="*/ 18198 w 21600"/>
                <a:gd name="T15" fmla="*/ 181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203" y="21600"/>
                  </a:lnTo>
                  <a:lnTo>
                    <a:pt x="18397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5" name="Line 8"/>
          <p:cNvSpPr>
            <a:spLocks noChangeShapeType="1"/>
          </p:cNvSpPr>
          <p:nvPr/>
        </p:nvSpPr>
        <p:spPr bwMode="auto">
          <a:xfrm>
            <a:off x="2217739" y="3560763"/>
            <a:ext cx="6778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Oval 9"/>
          <p:cNvSpPr>
            <a:spLocks noChangeArrowheads="1"/>
          </p:cNvSpPr>
          <p:nvPr/>
        </p:nvSpPr>
        <p:spPr bwMode="auto">
          <a:xfrm>
            <a:off x="3379788" y="352901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Text Box 10"/>
          <p:cNvSpPr txBox="1">
            <a:spLocks noChangeArrowheads="1"/>
          </p:cNvSpPr>
          <p:nvPr/>
        </p:nvSpPr>
        <p:spPr bwMode="auto">
          <a:xfrm>
            <a:off x="3255963" y="3784600"/>
            <a:ext cx="2904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5368" name="Text Box 11"/>
          <p:cNvSpPr txBox="1">
            <a:spLocks noChangeArrowheads="1"/>
          </p:cNvSpPr>
          <p:nvPr/>
        </p:nvSpPr>
        <p:spPr bwMode="auto">
          <a:xfrm>
            <a:off x="8661400" y="3676650"/>
            <a:ext cx="3032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369" name="Line 12"/>
          <p:cNvSpPr>
            <a:spLocks noChangeShapeType="1"/>
          </p:cNvSpPr>
          <p:nvPr/>
        </p:nvSpPr>
        <p:spPr bwMode="auto">
          <a:xfrm>
            <a:off x="3436939" y="3559175"/>
            <a:ext cx="769937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4241800" y="3567113"/>
            <a:ext cx="36004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6"/>
          <p:cNvSpPr>
            <a:spLocks noChangeArrowheads="1"/>
          </p:cNvSpPr>
          <p:nvPr/>
        </p:nvSpPr>
        <p:spPr bwMode="auto">
          <a:xfrm>
            <a:off x="8685213" y="352266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5"/>
          <p:cNvSpPr>
            <a:spLocks noChangeShapeType="1"/>
          </p:cNvSpPr>
          <p:nvPr/>
        </p:nvSpPr>
        <p:spPr bwMode="auto">
          <a:xfrm>
            <a:off x="7877176" y="3560763"/>
            <a:ext cx="1408113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7"/>
          <p:cNvSpPr>
            <a:spLocks noChangeShapeType="1"/>
          </p:cNvSpPr>
          <p:nvPr/>
        </p:nvSpPr>
        <p:spPr bwMode="auto">
          <a:xfrm flipV="1">
            <a:off x="3457576" y="3101975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Text Box 18"/>
          <p:cNvSpPr txBox="1">
            <a:spLocks noChangeArrowheads="1"/>
          </p:cNvSpPr>
          <p:nvPr/>
        </p:nvSpPr>
        <p:spPr bwMode="auto">
          <a:xfrm>
            <a:off x="3798888" y="2449513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5375" name="Line 19"/>
          <p:cNvSpPr>
            <a:spLocks noChangeShapeType="1"/>
          </p:cNvSpPr>
          <p:nvPr/>
        </p:nvSpPr>
        <p:spPr bwMode="auto">
          <a:xfrm flipV="1">
            <a:off x="4364039" y="2484438"/>
            <a:ext cx="2903537" cy="596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Line 20"/>
          <p:cNvSpPr>
            <a:spLocks noChangeShapeType="1"/>
          </p:cNvSpPr>
          <p:nvPr/>
        </p:nvSpPr>
        <p:spPr bwMode="auto">
          <a:xfrm>
            <a:off x="4192589" y="2833689"/>
            <a:ext cx="522287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Text Box 21"/>
          <p:cNvSpPr txBox="1">
            <a:spLocks noChangeArrowheads="1"/>
          </p:cNvSpPr>
          <p:nvPr/>
        </p:nvSpPr>
        <p:spPr bwMode="auto">
          <a:xfrm>
            <a:off x="4430714" y="3644901"/>
            <a:ext cx="43338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5378" name="Text Box 22"/>
          <p:cNvSpPr txBox="1">
            <a:spLocks noChangeArrowheads="1"/>
          </p:cNvSpPr>
          <p:nvPr/>
        </p:nvSpPr>
        <p:spPr bwMode="auto">
          <a:xfrm>
            <a:off x="6500814" y="3681413"/>
            <a:ext cx="43338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2</a:t>
            </a:r>
          </a:p>
        </p:txBody>
      </p:sp>
      <p:sp>
        <p:nvSpPr>
          <p:cNvPr id="15379" name="Line 23"/>
          <p:cNvSpPr>
            <a:spLocks noChangeShapeType="1"/>
          </p:cNvSpPr>
          <p:nvPr/>
        </p:nvSpPr>
        <p:spPr bwMode="auto">
          <a:xfrm flipH="1">
            <a:off x="6724651" y="2028825"/>
            <a:ext cx="7413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4"/>
          <p:cNvSpPr>
            <a:spLocks noChangeShapeType="1"/>
          </p:cNvSpPr>
          <p:nvPr/>
        </p:nvSpPr>
        <p:spPr bwMode="auto">
          <a:xfrm>
            <a:off x="7261225" y="2493964"/>
            <a:ext cx="2046288" cy="149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Text Box 25"/>
          <p:cNvSpPr txBox="1">
            <a:spLocks noChangeArrowheads="1"/>
          </p:cNvSpPr>
          <p:nvPr/>
        </p:nvSpPr>
        <p:spPr bwMode="auto">
          <a:xfrm>
            <a:off x="7507288" y="176053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5382" name="Text Box 26"/>
          <p:cNvSpPr txBox="1">
            <a:spLocks noChangeArrowheads="1"/>
          </p:cNvSpPr>
          <p:nvPr/>
        </p:nvSpPr>
        <p:spPr bwMode="auto">
          <a:xfrm>
            <a:off x="5278438" y="4030663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383" name="Line 28"/>
          <p:cNvSpPr>
            <a:spLocks noChangeShapeType="1"/>
          </p:cNvSpPr>
          <p:nvPr/>
        </p:nvSpPr>
        <p:spPr bwMode="auto">
          <a:xfrm>
            <a:off x="4222750" y="478313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Line 29"/>
          <p:cNvSpPr>
            <a:spLocks noChangeShapeType="1"/>
          </p:cNvSpPr>
          <p:nvPr/>
        </p:nvSpPr>
        <p:spPr bwMode="auto">
          <a:xfrm>
            <a:off x="4222750" y="49657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30"/>
          <p:cNvSpPr>
            <a:spLocks noChangeShapeType="1"/>
          </p:cNvSpPr>
          <p:nvPr/>
        </p:nvSpPr>
        <p:spPr bwMode="auto">
          <a:xfrm>
            <a:off x="7856538" y="47847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Text Box 31"/>
          <p:cNvSpPr txBox="1">
            <a:spLocks noChangeArrowheads="1"/>
          </p:cNvSpPr>
          <p:nvPr/>
        </p:nvSpPr>
        <p:spPr bwMode="auto">
          <a:xfrm>
            <a:off x="5880100" y="4768851"/>
            <a:ext cx="2603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5387" name="Line 32"/>
          <p:cNvSpPr>
            <a:spLocks noChangeShapeType="1"/>
          </p:cNvSpPr>
          <p:nvPr/>
        </p:nvSpPr>
        <p:spPr bwMode="auto">
          <a:xfrm>
            <a:off x="3416300" y="52165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Line 34"/>
          <p:cNvSpPr>
            <a:spLocks noChangeShapeType="1"/>
          </p:cNvSpPr>
          <p:nvPr/>
        </p:nvSpPr>
        <p:spPr bwMode="auto">
          <a:xfrm>
            <a:off x="4211638" y="52260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Line 35"/>
          <p:cNvSpPr>
            <a:spLocks noChangeShapeType="1"/>
          </p:cNvSpPr>
          <p:nvPr/>
        </p:nvSpPr>
        <p:spPr bwMode="auto">
          <a:xfrm>
            <a:off x="3432176" y="5408613"/>
            <a:ext cx="754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Text Box 36"/>
          <p:cNvSpPr txBox="1">
            <a:spLocks noChangeArrowheads="1"/>
          </p:cNvSpPr>
          <p:nvPr/>
        </p:nvSpPr>
        <p:spPr bwMode="auto">
          <a:xfrm>
            <a:off x="3590925" y="5516563"/>
            <a:ext cx="35298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15391" name="Line 37"/>
          <p:cNvSpPr>
            <a:spLocks noChangeShapeType="1"/>
          </p:cNvSpPr>
          <p:nvPr/>
        </p:nvSpPr>
        <p:spPr bwMode="auto">
          <a:xfrm>
            <a:off x="7864475" y="52673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Line 38"/>
          <p:cNvSpPr>
            <a:spLocks noChangeShapeType="1"/>
          </p:cNvSpPr>
          <p:nvPr/>
        </p:nvSpPr>
        <p:spPr bwMode="auto">
          <a:xfrm>
            <a:off x="8716963" y="52768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Line 39"/>
          <p:cNvSpPr>
            <a:spLocks noChangeShapeType="1"/>
          </p:cNvSpPr>
          <p:nvPr/>
        </p:nvSpPr>
        <p:spPr bwMode="auto">
          <a:xfrm>
            <a:off x="7850188" y="5459413"/>
            <a:ext cx="8556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Text Box 40"/>
          <p:cNvSpPr txBox="1">
            <a:spLocks noChangeArrowheads="1"/>
          </p:cNvSpPr>
          <p:nvPr/>
        </p:nvSpPr>
        <p:spPr bwMode="auto">
          <a:xfrm>
            <a:off x="8081963" y="5567363"/>
            <a:ext cx="410690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2</a:t>
            </a:r>
          </a:p>
        </p:txBody>
      </p:sp>
      <p:sp>
        <p:nvSpPr>
          <p:cNvPr id="15395" name="Line 41"/>
          <p:cNvSpPr>
            <a:spLocks noChangeShapeType="1"/>
          </p:cNvSpPr>
          <p:nvPr/>
        </p:nvSpPr>
        <p:spPr bwMode="auto">
          <a:xfrm>
            <a:off x="6724650" y="523398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Line 42"/>
          <p:cNvSpPr>
            <a:spLocks noChangeShapeType="1"/>
          </p:cNvSpPr>
          <p:nvPr/>
        </p:nvSpPr>
        <p:spPr bwMode="auto">
          <a:xfrm>
            <a:off x="6740526" y="5321300"/>
            <a:ext cx="1101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7" name="Text Box 43"/>
          <p:cNvSpPr txBox="1">
            <a:spLocks noChangeArrowheads="1"/>
          </p:cNvSpPr>
          <p:nvPr/>
        </p:nvSpPr>
        <p:spPr bwMode="auto">
          <a:xfrm>
            <a:off x="7059613" y="5168900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2</a:t>
            </a:r>
          </a:p>
        </p:txBody>
      </p:sp>
      <p:sp>
        <p:nvSpPr>
          <p:cNvPr id="15398" name="Line 44"/>
          <p:cNvSpPr>
            <a:spLocks noChangeShapeType="1"/>
          </p:cNvSpPr>
          <p:nvPr/>
        </p:nvSpPr>
        <p:spPr bwMode="auto">
          <a:xfrm>
            <a:off x="4692650" y="523557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Line 45"/>
          <p:cNvSpPr>
            <a:spLocks noChangeShapeType="1"/>
          </p:cNvSpPr>
          <p:nvPr/>
        </p:nvSpPr>
        <p:spPr bwMode="auto">
          <a:xfrm>
            <a:off x="4237038" y="5530850"/>
            <a:ext cx="4635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Text Box 46"/>
          <p:cNvSpPr txBox="1">
            <a:spLocks noChangeArrowheads="1"/>
          </p:cNvSpPr>
          <p:nvPr/>
        </p:nvSpPr>
        <p:spPr bwMode="auto">
          <a:xfrm>
            <a:off x="4251325" y="5668963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3347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75" y="623889"/>
            <a:ext cx="428625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0708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7514" y="2338388"/>
            <a:ext cx="3641725" cy="2463800"/>
            <a:chOff x="2190" y="1526"/>
            <a:chExt cx="2294" cy="155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5401" name="Oval 4"/>
            <p:cNvSpPr>
              <a:spLocks noChangeArrowheads="1"/>
            </p:cNvSpPr>
            <p:nvPr/>
          </p:nvSpPr>
          <p:spPr bwMode="auto">
            <a:xfrm>
              <a:off x="2190" y="1759"/>
              <a:ext cx="1026" cy="1076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2" name="Oval 5"/>
            <p:cNvSpPr>
              <a:spLocks noChangeArrowheads="1"/>
            </p:cNvSpPr>
            <p:nvPr/>
          </p:nvSpPr>
          <p:spPr bwMode="auto">
            <a:xfrm>
              <a:off x="2860" y="1526"/>
              <a:ext cx="1624" cy="1552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3" name="AutoShape 6"/>
            <p:cNvSpPr>
              <a:spLocks noChangeArrowheads="1"/>
            </p:cNvSpPr>
            <p:nvPr/>
          </p:nvSpPr>
          <p:spPr bwMode="auto">
            <a:xfrm rot="5400000">
              <a:off x="2325" y="1845"/>
              <a:ext cx="1524" cy="9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02 w 21600"/>
                <a:gd name="T13" fmla="*/ 3411 h 21600"/>
                <a:gd name="T14" fmla="*/ 18198 w 21600"/>
                <a:gd name="T15" fmla="*/ 181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203" y="21600"/>
                  </a:lnTo>
                  <a:lnTo>
                    <a:pt x="18397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5" name="Line 8"/>
          <p:cNvSpPr>
            <a:spLocks noChangeShapeType="1"/>
          </p:cNvSpPr>
          <p:nvPr/>
        </p:nvSpPr>
        <p:spPr bwMode="auto">
          <a:xfrm>
            <a:off x="2217739" y="3560763"/>
            <a:ext cx="6778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Oval 9"/>
          <p:cNvSpPr>
            <a:spLocks noChangeArrowheads="1"/>
          </p:cNvSpPr>
          <p:nvPr/>
        </p:nvSpPr>
        <p:spPr bwMode="auto">
          <a:xfrm>
            <a:off x="3379788" y="352901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Text Box 10"/>
          <p:cNvSpPr txBox="1">
            <a:spLocks noChangeArrowheads="1"/>
          </p:cNvSpPr>
          <p:nvPr/>
        </p:nvSpPr>
        <p:spPr bwMode="auto">
          <a:xfrm>
            <a:off x="3255963" y="3784600"/>
            <a:ext cx="2904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5368" name="Text Box 11"/>
          <p:cNvSpPr txBox="1">
            <a:spLocks noChangeArrowheads="1"/>
          </p:cNvSpPr>
          <p:nvPr/>
        </p:nvSpPr>
        <p:spPr bwMode="auto">
          <a:xfrm>
            <a:off x="8661400" y="3676650"/>
            <a:ext cx="3032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369" name="Line 12"/>
          <p:cNvSpPr>
            <a:spLocks noChangeShapeType="1"/>
          </p:cNvSpPr>
          <p:nvPr/>
        </p:nvSpPr>
        <p:spPr bwMode="auto">
          <a:xfrm>
            <a:off x="3436939" y="3559175"/>
            <a:ext cx="769937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4241800" y="3567113"/>
            <a:ext cx="36004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6"/>
          <p:cNvSpPr>
            <a:spLocks noChangeArrowheads="1"/>
          </p:cNvSpPr>
          <p:nvPr/>
        </p:nvSpPr>
        <p:spPr bwMode="auto">
          <a:xfrm>
            <a:off x="8685213" y="352266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5"/>
          <p:cNvSpPr>
            <a:spLocks noChangeShapeType="1"/>
          </p:cNvSpPr>
          <p:nvPr/>
        </p:nvSpPr>
        <p:spPr bwMode="auto">
          <a:xfrm>
            <a:off x="7877176" y="3560763"/>
            <a:ext cx="1408113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7"/>
          <p:cNvSpPr>
            <a:spLocks noChangeShapeType="1"/>
          </p:cNvSpPr>
          <p:nvPr/>
        </p:nvSpPr>
        <p:spPr bwMode="auto">
          <a:xfrm flipV="1">
            <a:off x="3457576" y="3101975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Text Box 18"/>
          <p:cNvSpPr txBox="1">
            <a:spLocks noChangeArrowheads="1"/>
          </p:cNvSpPr>
          <p:nvPr/>
        </p:nvSpPr>
        <p:spPr bwMode="auto">
          <a:xfrm>
            <a:off x="3798888" y="2449513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5375" name="Line 19"/>
          <p:cNvSpPr>
            <a:spLocks noChangeShapeType="1"/>
          </p:cNvSpPr>
          <p:nvPr/>
        </p:nvSpPr>
        <p:spPr bwMode="auto">
          <a:xfrm flipV="1">
            <a:off x="4364039" y="2484438"/>
            <a:ext cx="2903537" cy="596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Line 20"/>
          <p:cNvSpPr>
            <a:spLocks noChangeShapeType="1"/>
          </p:cNvSpPr>
          <p:nvPr/>
        </p:nvSpPr>
        <p:spPr bwMode="auto">
          <a:xfrm>
            <a:off x="4192589" y="2833689"/>
            <a:ext cx="522287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Text Box 21"/>
          <p:cNvSpPr txBox="1">
            <a:spLocks noChangeArrowheads="1"/>
          </p:cNvSpPr>
          <p:nvPr/>
        </p:nvSpPr>
        <p:spPr bwMode="auto">
          <a:xfrm>
            <a:off x="4430714" y="3644901"/>
            <a:ext cx="43338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5378" name="Text Box 22"/>
          <p:cNvSpPr txBox="1">
            <a:spLocks noChangeArrowheads="1"/>
          </p:cNvSpPr>
          <p:nvPr/>
        </p:nvSpPr>
        <p:spPr bwMode="auto">
          <a:xfrm>
            <a:off x="6500814" y="3681413"/>
            <a:ext cx="43338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2</a:t>
            </a:r>
          </a:p>
        </p:txBody>
      </p:sp>
      <p:sp>
        <p:nvSpPr>
          <p:cNvPr id="15379" name="Line 23"/>
          <p:cNvSpPr>
            <a:spLocks noChangeShapeType="1"/>
          </p:cNvSpPr>
          <p:nvPr/>
        </p:nvSpPr>
        <p:spPr bwMode="auto">
          <a:xfrm flipH="1">
            <a:off x="6724651" y="2028825"/>
            <a:ext cx="7413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4"/>
          <p:cNvSpPr>
            <a:spLocks noChangeShapeType="1"/>
          </p:cNvSpPr>
          <p:nvPr/>
        </p:nvSpPr>
        <p:spPr bwMode="auto">
          <a:xfrm>
            <a:off x="7261225" y="2493964"/>
            <a:ext cx="2046288" cy="149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Text Box 25"/>
          <p:cNvSpPr txBox="1">
            <a:spLocks noChangeArrowheads="1"/>
          </p:cNvSpPr>
          <p:nvPr/>
        </p:nvSpPr>
        <p:spPr bwMode="auto">
          <a:xfrm>
            <a:off x="7507288" y="176053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5382" name="Text Box 26"/>
          <p:cNvSpPr txBox="1">
            <a:spLocks noChangeArrowheads="1"/>
          </p:cNvSpPr>
          <p:nvPr/>
        </p:nvSpPr>
        <p:spPr bwMode="auto">
          <a:xfrm>
            <a:off x="5278438" y="4030663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383" name="Line 28"/>
          <p:cNvSpPr>
            <a:spLocks noChangeShapeType="1"/>
          </p:cNvSpPr>
          <p:nvPr/>
        </p:nvSpPr>
        <p:spPr bwMode="auto">
          <a:xfrm>
            <a:off x="4222750" y="478313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Line 29"/>
          <p:cNvSpPr>
            <a:spLocks noChangeShapeType="1"/>
          </p:cNvSpPr>
          <p:nvPr/>
        </p:nvSpPr>
        <p:spPr bwMode="auto">
          <a:xfrm>
            <a:off x="4222750" y="49657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30"/>
          <p:cNvSpPr>
            <a:spLocks noChangeShapeType="1"/>
          </p:cNvSpPr>
          <p:nvPr/>
        </p:nvSpPr>
        <p:spPr bwMode="auto">
          <a:xfrm>
            <a:off x="7856538" y="47847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Text Box 31"/>
          <p:cNvSpPr txBox="1">
            <a:spLocks noChangeArrowheads="1"/>
          </p:cNvSpPr>
          <p:nvPr/>
        </p:nvSpPr>
        <p:spPr bwMode="auto">
          <a:xfrm>
            <a:off x="5880100" y="4768851"/>
            <a:ext cx="2603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5387" name="Line 32"/>
          <p:cNvSpPr>
            <a:spLocks noChangeShapeType="1"/>
          </p:cNvSpPr>
          <p:nvPr/>
        </p:nvSpPr>
        <p:spPr bwMode="auto">
          <a:xfrm>
            <a:off x="3416300" y="52165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Line 34"/>
          <p:cNvSpPr>
            <a:spLocks noChangeShapeType="1"/>
          </p:cNvSpPr>
          <p:nvPr/>
        </p:nvSpPr>
        <p:spPr bwMode="auto">
          <a:xfrm>
            <a:off x="4211638" y="52260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Line 35"/>
          <p:cNvSpPr>
            <a:spLocks noChangeShapeType="1"/>
          </p:cNvSpPr>
          <p:nvPr/>
        </p:nvSpPr>
        <p:spPr bwMode="auto">
          <a:xfrm>
            <a:off x="3432176" y="5408613"/>
            <a:ext cx="754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Text Box 36"/>
          <p:cNvSpPr txBox="1">
            <a:spLocks noChangeArrowheads="1"/>
          </p:cNvSpPr>
          <p:nvPr/>
        </p:nvSpPr>
        <p:spPr bwMode="auto">
          <a:xfrm>
            <a:off x="3590925" y="5516563"/>
            <a:ext cx="35298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15391" name="Line 37"/>
          <p:cNvSpPr>
            <a:spLocks noChangeShapeType="1"/>
          </p:cNvSpPr>
          <p:nvPr/>
        </p:nvSpPr>
        <p:spPr bwMode="auto">
          <a:xfrm>
            <a:off x="7864475" y="52673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Line 38"/>
          <p:cNvSpPr>
            <a:spLocks noChangeShapeType="1"/>
          </p:cNvSpPr>
          <p:nvPr/>
        </p:nvSpPr>
        <p:spPr bwMode="auto">
          <a:xfrm>
            <a:off x="8716963" y="52768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Line 39"/>
          <p:cNvSpPr>
            <a:spLocks noChangeShapeType="1"/>
          </p:cNvSpPr>
          <p:nvPr/>
        </p:nvSpPr>
        <p:spPr bwMode="auto">
          <a:xfrm>
            <a:off x="7850188" y="5459413"/>
            <a:ext cx="8556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Text Box 40"/>
          <p:cNvSpPr txBox="1">
            <a:spLocks noChangeArrowheads="1"/>
          </p:cNvSpPr>
          <p:nvPr/>
        </p:nvSpPr>
        <p:spPr bwMode="auto">
          <a:xfrm>
            <a:off x="8081963" y="5567363"/>
            <a:ext cx="410690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2</a:t>
            </a:r>
          </a:p>
        </p:txBody>
      </p:sp>
      <p:sp>
        <p:nvSpPr>
          <p:cNvPr id="15395" name="Line 41"/>
          <p:cNvSpPr>
            <a:spLocks noChangeShapeType="1"/>
          </p:cNvSpPr>
          <p:nvPr/>
        </p:nvSpPr>
        <p:spPr bwMode="auto">
          <a:xfrm>
            <a:off x="6724650" y="523398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Line 42"/>
          <p:cNvSpPr>
            <a:spLocks noChangeShapeType="1"/>
          </p:cNvSpPr>
          <p:nvPr/>
        </p:nvSpPr>
        <p:spPr bwMode="auto">
          <a:xfrm>
            <a:off x="6740526" y="5321300"/>
            <a:ext cx="1101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7" name="Text Box 43"/>
          <p:cNvSpPr txBox="1">
            <a:spLocks noChangeArrowheads="1"/>
          </p:cNvSpPr>
          <p:nvPr/>
        </p:nvSpPr>
        <p:spPr bwMode="auto">
          <a:xfrm>
            <a:off x="7059613" y="5168900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2</a:t>
            </a:r>
          </a:p>
        </p:txBody>
      </p:sp>
      <p:sp>
        <p:nvSpPr>
          <p:cNvPr id="15398" name="Line 44"/>
          <p:cNvSpPr>
            <a:spLocks noChangeShapeType="1"/>
          </p:cNvSpPr>
          <p:nvPr/>
        </p:nvSpPr>
        <p:spPr bwMode="auto">
          <a:xfrm>
            <a:off x="4692650" y="523557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Line 45"/>
          <p:cNvSpPr>
            <a:spLocks noChangeShapeType="1"/>
          </p:cNvSpPr>
          <p:nvPr/>
        </p:nvSpPr>
        <p:spPr bwMode="auto">
          <a:xfrm>
            <a:off x="4237038" y="5530850"/>
            <a:ext cx="4635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Text Box 46"/>
          <p:cNvSpPr txBox="1">
            <a:spLocks noChangeArrowheads="1"/>
          </p:cNvSpPr>
          <p:nvPr/>
        </p:nvSpPr>
        <p:spPr bwMode="auto">
          <a:xfrm>
            <a:off x="4251325" y="5668963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12521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sp>
        <p:nvSpPr>
          <p:cNvPr id="16389" name="Oval 5"/>
          <p:cNvSpPr>
            <a:spLocks noChangeArrowheads="1"/>
          </p:cNvSpPr>
          <p:nvPr/>
        </p:nvSpPr>
        <p:spPr bwMode="auto">
          <a:xfrm>
            <a:off x="5794376" y="2860675"/>
            <a:ext cx="1628775" cy="170815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5400000">
            <a:off x="6225637" y="2141131"/>
            <a:ext cx="3640601" cy="3159125"/>
          </a:xfrm>
          <a:custGeom>
            <a:avLst/>
            <a:gdLst>
              <a:gd name="T0" fmla="*/ 2 w 21600"/>
              <a:gd name="T1" fmla="*/ 1 h 21600"/>
              <a:gd name="T2" fmla="*/ 1 w 21600"/>
              <a:gd name="T3" fmla="*/ 2 h 21600"/>
              <a:gd name="T4" fmla="*/ 0 w 21600"/>
              <a:gd name="T5" fmla="*/ 1 h 21600"/>
              <a:gd name="T6" fmla="*/ 1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691 w 21600"/>
              <a:gd name="T13" fmla="*/ 4689 h 21600"/>
              <a:gd name="T14" fmla="*/ 16909 w 21600"/>
              <a:gd name="T15" fmla="*/ 1691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776" y="21600"/>
                </a:lnTo>
                <a:lnTo>
                  <a:pt x="15824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Line 8"/>
          <p:cNvSpPr>
            <a:spLocks noChangeShapeType="1"/>
          </p:cNvSpPr>
          <p:nvPr/>
        </p:nvSpPr>
        <p:spPr bwMode="auto">
          <a:xfrm>
            <a:off x="3276601" y="3713163"/>
            <a:ext cx="7286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Oval 9"/>
          <p:cNvSpPr>
            <a:spLocks noChangeArrowheads="1"/>
          </p:cNvSpPr>
          <p:nvPr/>
        </p:nvSpPr>
        <p:spPr bwMode="auto">
          <a:xfrm>
            <a:off x="4975225" y="3667125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Text Box 10"/>
          <p:cNvSpPr txBox="1">
            <a:spLocks noChangeArrowheads="1"/>
          </p:cNvSpPr>
          <p:nvPr/>
        </p:nvSpPr>
        <p:spPr bwMode="auto">
          <a:xfrm>
            <a:off x="4822825" y="3937000"/>
            <a:ext cx="2904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6394" name="Line 12"/>
          <p:cNvSpPr>
            <a:spLocks noChangeShapeType="1"/>
          </p:cNvSpPr>
          <p:nvPr/>
        </p:nvSpPr>
        <p:spPr bwMode="auto">
          <a:xfrm>
            <a:off x="5003800" y="3711575"/>
            <a:ext cx="769938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Line 13"/>
          <p:cNvSpPr>
            <a:spLocks noChangeShapeType="1"/>
          </p:cNvSpPr>
          <p:nvPr/>
        </p:nvSpPr>
        <p:spPr bwMode="auto">
          <a:xfrm>
            <a:off x="5808663" y="3719513"/>
            <a:ext cx="36004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16"/>
          <p:cNvSpPr>
            <a:spLocks noChangeShapeType="1"/>
          </p:cNvSpPr>
          <p:nvPr/>
        </p:nvSpPr>
        <p:spPr bwMode="auto">
          <a:xfrm flipV="1">
            <a:off x="5024439" y="3254375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Text Box 17"/>
          <p:cNvSpPr txBox="1">
            <a:spLocks noChangeArrowheads="1"/>
          </p:cNvSpPr>
          <p:nvPr/>
        </p:nvSpPr>
        <p:spPr bwMode="auto">
          <a:xfrm>
            <a:off x="5365750" y="2601914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6398" name="Line 18"/>
          <p:cNvSpPr>
            <a:spLocks noChangeShapeType="1"/>
          </p:cNvSpPr>
          <p:nvPr/>
        </p:nvSpPr>
        <p:spPr bwMode="auto">
          <a:xfrm flipV="1">
            <a:off x="5930900" y="2636838"/>
            <a:ext cx="2903538" cy="596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19"/>
          <p:cNvSpPr>
            <a:spLocks noChangeShapeType="1"/>
          </p:cNvSpPr>
          <p:nvPr/>
        </p:nvSpPr>
        <p:spPr bwMode="auto">
          <a:xfrm>
            <a:off x="5759450" y="2986089"/>
            <a:ext cx="522288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Text Box 20"/>
          <p:cNvSpPr txBox="1">
            <a:spLocks noChangeArrowheads="1"/>
          </p:cNvSpPr>
          <p:nvPr/>
        </p:nvSpPr>
        <p:spPr bwMode="auto">
          <a:xfrm>
            <a:off x="5997575" y="3797301"/>
            <a:ext cx="4333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6401" name="Text Box 25"/>
          <p:cNvSpPr txBox="1">
            <a:spLocks noChangeArrowheads="1"/>
          </p:cNvSpPr>
          <p:nvPr/>
        </p:nvSpPr>
        <p:spPr bwMode="auto">
          <a:xfrm>
            <a:off x="6845300" y="4183063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6402" name="Line 30"/>
          <p:cNvSpPr>
            <a:spLocks noChangeShapeType="1"/>
          </p:cNvSpPr>
          <p:nvPr/>
        </p:nvSpPr>
        <p:spPr bwMode="auto">
          <a:xfrm>
            <a:off x="4983163" y="53689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Line 31"/>
          <p:cNvSpPr>
            <a:spLocks noChangeShapeType="1"/>
          </p:cNvSpPr>
          <p:nvPr/>
        </p:nvSpPr>
        <p:spPr bwMode="auto">
          <a:xfrm>
            <a:off x="5778500" y="53784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32"/>
          <p:cNvSpPr>
            <a:spLocks noChangeShapeType="1"/>
          </p:cNvSpPr>
          <p:nvPr/>
        </p:nvSpPr>
        <p:spPr bwMode="auto">
          <a:xfrm>
            <a:off x="4999039" y="5561013"/>
            <a:ext cx="754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41"/>
          <p:cNvSpPr>
            <a:spLocks noChangeShapeType="1"/>
          </p:cNvSpPr>
          <p:nvPr/>
        </p:nvSpPr>
        <p:spPr bwMode="auto">
          <a:xfrm>
            <a:off x="6259513" y="538797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42"/>
          <p:cNvSpPr>
            <a:spLocks noChangeShapeType="1"/>
          </p:cNvSpPr>
          <p:nvPr/>
        </p:nvSpPr>
        <p:spPr bwMode="auto">
          <a:xfrm>
            <a:off x="5803900" y="5683250"/>
            <a:ext cx="4635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Text Box 43"/>
          <p:cNvSpPr txBox="1">
            <a:spLocks noChangeArrowheads="1"/>
          </p:cNvSpPr>
          <p:nvPr/>
        </p:nvSpPr>
        <p:spPr bwMode="auto">
          <a:xfrm>
            <a:off x="5818188" y="5821363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</a:t>
            </a:r>
          </a:p>
        </p:txBody>
      </p:sp>
      <p:sp>
        <p:nvSpPr>
          <p:cNvPr id="16409" name="Line 44"/>
          <p:cNvSpPr>
            <a:spLocks noChangeShapeType="1"/>
          </p:cNvSpPr>
          <p:nvPr/>
        </p:nvSpPr>
        <p:spPr bwMode="auto">
          <a:xfrm>
            <a:off x="5772150" y="48323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Line 45"/>
          <p:cNvSpPr>
            <a:spLocks noChangeShapeType="1"/>
          </p:cNvSpPr>
          <p:nvPr/>
        </p:nvSpPr>
        <p:spPr bwMode="auto">
          <a:xfrm flipH="1">
            <a:off x="3498851" y="3227389"/>
            <a:ext cx="2436813" cy="4873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1" name="Line 47"/>
          <p:cNvSpPr>
            <a:spLocks noChangeShapeType="1"/>
          </p:cNvSpPr>
          <p:nvPr/>
        </p:nvSpPr>
        <p:spPr bwMode="auto">
          <a:xfrm>
            <a:off x="3500438" y="3714750"/>
            <a:ext cx="154305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Text Box 48"/>
          <p:cNvSpPr txBox="1">
            <a:spLocks noChangeArrowheads="1"/>
          </p:cNvSpPr>
          <p:nvPr/>
        </p:nvSpPr>
        <p:spPr bwMode="auto">
          <a:xfrm>
            <a:off x="3294063" y="3910013"/>
            <a:ext cx="38183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6413" name="Oval 49"/>
          <p:cNvSpPr>
            <a:spLocks noChangeArrowheads="1"/>
          </p:cNvSpPr>
          <p:nvPr/>
        </p:nvSpPr>
        <p:spPr bwMode="auto">
          <a:xfrm>
            <a:off x="3513138" y="366236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Line 50"/>
          <p:cNvSpPr>
            <a:spLocks noChangeShapeType="1"/>
          </p:cNvSpPr>
          <p:nvPr/>
        </p:nvSpPr>
        <p:spPr bwMode="auto">
          <a:xfrm>
            <a:off x="3552825" y="4830763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5" name="Line 52"/>
          <p:cNvSpPr>
            <a:spLocks noChangeShapeType="1"/>
          </p:cNvSpPr>
          <p:nvPr/>
        </p:nvSpPr>
        <p:spPr bwMode="auto">
          <a:xfrm>
            <a:off x="3554413" y="4987925"/>
            <a:ext cx="2190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Text Box 53"/>
          <p:cNvSpPr txBox="1">
            <a:spLocks noChangeArrowheads="1"/>
          </p:cNvSpPr>
          <p:nvPr/>
        </p:nvSpPr>
        <p:spPr bwMode="auto">
          <a:xfrm>
            <a:off x="4424363" y="4805363"/>
            <a:ext cx="425116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1</a:t>
            </a:r>
          </a:p>
        </p:txBody>
      </p:sp>
      <p:sp>
        <p:nvSpPr>
          <p:cNvPr id="33" name="Text Box 53"/>
          <p:cNvSpPr txBox="1">
            <a:spLocks noChangeArrowheads="1"/>
          </p:cNvSpPr>
          <p:nvPr/>
        </p:nvSpPr>
        <p:spPr bwMode="auto">
          <a:xfrm>
            <a:off x="5146390" y="5362502"/>
            <a:ext cx="35298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311363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Derivation of the Lens </a:t>
            </a:r>
            <a:r>
              <a:rPr lang="en-US" dirty="0" err="1"/>
              <a:t>Equ</a:t>
            </a:r>
            <a:r>
              <a:rPr lang="en-US" dirty="0"/>
              <a:t>.</a:t>
            </a:r>
          </a:p>
        </p:txBody>
      </p:sp>
      <p:sp>
        <p:nvSpPr>
          <p:cNvPr id="17413" name="Rectangle 59"/>
          <p:cNvSpPr>
            <a:spLocks noChangeArrowheads="1"/>
          </p:cNvSpPr>
          <p:nvPr/>
        </p:nvSpPr>
        <p:spPr bwMode="auto">
          <a:xfrm>
            <a:off x="2241550" y="2470246"/>
            <a:ext cx="5399088" cy="24668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16526" y="2476500"/>
            <a:ext cx="3641725" cy="2463800"/>
            <a:chOff x="2190" y="1526"/>
            <a:chExt cx="2294" cy="1552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462" name="Oval 5"/>
            <p:cNvSpPr>
              <a:spLocks noChangeArrowheads="1"/>
            </p:cNvSpPr>
            <p:nvPr/>
          </p:nvSpPr>
          <p:spPr bwMode="auto">
            <a:xfrm>
              <a:off x="2190" y="1759"/>
              <a:ext cx="1026" cy="1076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Oval 6"/>
            <p:cNvSpPr>
              <a:spLocks noChangeArrowheads="1"/>
            </p:cNvSpPr>
            <p:nvPr/>
          </p:nvSpPr>
          <p:spPr bwMode="auto">
            <a:xfrm>
              <a:off x="2989" y="1526"/>
              <a:ext cx="1495" cy="1552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4" name="AutoShape 7"/>
            <p:cNvSpPr>
              <a:spLocks noChangeArrowheads="1"/>
            </p:cNvSpPr>
            <p:nvPr/>
          </p:nvSpPr>
          <p:spPr bwMode="auto">
            <a:xfrm rot="5400000">
              <a:off x="2325" y="1845"/>
              <a:ext cx="1524" cy="9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02 w 21600"/>
                <a:gd name="T13" fmla="*/ 3411 h 21600"/>
                <a:gd name="T14" fmla="*/ 18198 w 21600"/>
                <a:gd name="T15" fmla="*/ 181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203" y="21600"/>
                  </a:lnTo>
                  <a:lnTo>
                    <a:pt x="18397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15" name="Line 8"/>
          <p:cNvSpPr>
            <a:spLocks noChangeShapeType="1"/>
          </p:cNvSpPr>
          <p:nvPr/>
        </p:nvSpPr>
        <p:spPr bwMode="auto">
          <a:xfrm>
            <a:off x="3206751" y="3698875"/>
            <a:ext cx="6778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Oval 9"/>
          <p:cNvSpPr>
            <a:spLocks noChangeArrowheads="1"/>
          </p:cNvSpPr>
          <p:nvPr/>
        </p:nvSpPr>
        <p:spPr bwMode="auto">
          <a:xfrm>
            <a:off x="4397375" y="3652838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Text Box 10"/>
          <p:cNvSpPr txBox="1">
            <a:spLocks noChangeArrowheads="1"/>
          </p:cNvSpPr>
          <p:nvPr/>
        </p:nvSpPr>
        <p:spPr bwMode="auto">
          <a:xfrm>
            <a:off x="4244976" y="3922713"/>
            <a:ext cx="290513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7418" name="Text Box 11"/>
          <p:cNvSpPr txBox="1">
            <a:spLocks noChangeArrowheads="1"/>
          </p:cNvSpPr>
          <p:nvPr/>
        </p:nvSpPr>
        <p:spPr bwMode="auto">
          <a:xfrm>
            <a:off x="9650413" y="3814763"/>
            <a:ext cx="382588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>
            <a:off x="4425950" y="3697288"/>
            <a:ext cx="769938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Line 13"/>
          <p:cNvSpPr>
            <a:spLocks noChangeShapeType="1"/>
          </p:cNvSpPr>
          <p:nvPr/>
        </p:nvSpPr>
        <p:spPr bwMode="auto">
          <a:xfrm>
            <a:off x="5230813" y="3690938"/>
            <a:ext cx="36004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Oval 14"/>
          <p:cNvSpPr>
            <a:spLocks noChangeArrowheads="1"/>
          </p:cNvSpPr>
          <p:nvPr/>
        </p:nvSpPr>
        <p:spPr bwMode="auto">
          <a:xfrm>
            <a:off x="9674225" y="3660775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Line 15"/>
          <p:cNvSpPr>
            <a:spLocks noChangeShapeType="1"/>
          </p:cNvSpPr>
          <p:nvPr/>
        </p:nvSpPr>
        <p:spPr bwMode="auto">
          <a:xfrm>
            <a:off x="8866189" y="3698875"/>
            <a:ext cx="1408113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Line 16"/>
          <p:cNvSpPr>
            <a:spLocks noChangeShapeType="1"/>
          </p:cNvSpPr>
          <p:nvPr/>
        </p:nvSpPr>
        <p:spPr bwMode="auto">
          <a:xfrm flipV="1">
            <a:off x="4446589" y="3240088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Text Box 17"/>
          <p:cNvSpPr txBox="1">
            <a:spLocks noChangeArrowheads="1"/>
          </p:cNvSpPr>
          <p:nvPr/>
        </p:nvSpPr>
        <p:spPr bwMode="auto">
          <a:xfrm>
            <a:off x="4787900" y="2587626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7425" name="Line 18"/>
          <p:cNvSpPr>
            <a:spLocks noChangeShapeType="1"/>
          </p:cNvSpPr>
          <p:nvPr/>
        </p:nvSpPr>
        <p:spPr bwMode="auto">
          <a:xfrm flipV="1">
            <a:off x="5353050" y="2622550"/>
            <a:ext cx="2903538" cy="596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Line 19"/>
          <p:cNvSpPr>
            <a:spLocks noChangeShapeType="1"/>
          </p:cNvSpPr>
          <p:nvPr/>
        </p:nvSpPr>
        <p:spPr bwMode="auto">
          <a:xfrm>
            <a:off x="5181600" y="2971801"/>
            <a:ext cx="522288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Text Box 20"/>
          <p:cNvSpPr txBox="1">
            <a:spLocks noChangeArrowheads="1"/>
          </p:cNvSpPr>
          <p:nvPr/>
        </p:nvSpPr>
        <p:spPr bwMode="auto">
          <a:xfrm>
            <a:off x="5419725" y="3783014"/>
            <a:ext cx="4333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7428" name="Text Box 21"/>
          <p:cNvSpPr txBox="1">
            <a:spLocks noChangeArrowheads="1"/>
          </p:cNvSpPr>
          <p:nvPr/>
        </p:nvSpPr>
        <p:spPr bwMode="auto">
          <a:xfrm>
            <a:off x="7489825" y="3819526"/>
            <a:ext cx="4333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2</a:t>
            </a:r>
          </a:p>
        </p:txBody>
      </p:sp>
      <p:sp>
        <p:nvSpPr>
          <p:cNvPr id="17429" name="Line 22"/>
          <p:cNvSpPr>
            <a:spLocks noChangeShapeType="1"/>
          </p:cNvSpPr>
          <p:nvPr/>
        </p:nvSpPr>
        <p:spPr bwMode="auto">
          <a:xfrm flipH="1">
            <a:off x="7713664" y="2166938"/>
            <a:ext cx="7413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Line 23"/>
          <p:cNvSpPr>
            <a:spLocks noChangeShapeType="1"/>
          </p:cNvSpPr>
          <p:nvPr/>
        </p:nvSpPr>
        <p:spPr bwMode="auto">
          <a:xfrm>
            <a:off x="8250238" y="2632076"/>
            <a:ext cx="2046288" cy="149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Text Box 24"/>
          <p:cNvSpPr txBox="1">
            <a:spLocks noChangeArrowheads="1"/>
          </p:cNvSpPr>
          <p:nvPr/>
        </p:nvSpPr>
        <p:spPr bwMode="auto">
          <a:xfrm>
            <a:off x="8496300" y="1898651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7432" name="Text Box 25"/>
          <p:cNvSpPr txBox="1">
            <a:spLocks noChangeArrowheads="1"/>
          </p:cNvSpPr>
          <p:nvPr/>
        </p:nvSpPr>
        <p:spPr bwMode="auto">
          <a:xfrm>
            <a:off x="6267450" y="4168775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7433" name="Line 26"/>
          <p:cNvSpPr>
            <a:spLocks noChangeShapeType="1"/>
          </p:cNvSpPr>
          <p:nvPr/>
        </p:nvSpPr>
        <p:spPr bwMode="auto">
          <a:xfrm>
            <a:off x="5211763" y="49212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4" name="Line 27"/>
          <p:cNvSpPr>
            <a:spLocks noChangeShapeType="1"/>
          </p:cNvSpPr>
          <p:nvPr/>
        </p:nvSpPr>
        <p:spPr bwMode="auto">
          <a:xfrm>
            <a:off x="5211763" y="5103813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5" name="Line 28"/>
          <p:cNvSpPr>
            <a:spLocks noChangeShapeType="1"/>
          </p:cNvSpPr>
          <p:nvPr/>
        </p:nvSpPr>
        <p:spPr bwMode="auto">
          <a:xfrm>
            <a:off x="8845550" y="4922838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6" name="Text Box 29"/>
          <p:cNvSpPr txBox="1">
            <a:spLocks noChangeArrowheads="1"/>
          </p:cNvSpPr>
          <p:nvPr/>
        </p:nvSpPr>
        <p:spPr bwMode="auto">
          <a:xfrm>
            <a:off x="6869113" y="4978401"/>
            <a:ext cx="2603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7437" name="Line 34"/>
          <p:cNvSpPr>
            <a:spLocks noChangeShapeType="1"/>
          </p:cNvSpPr>
          <p:nvPr/>
        </p:nvSpPr>
        <p:spPr bwMode="auto">
          <a:xfrm>
            <a:off x="8853488" y="43910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Line 35"/>
          <p:cNvSpPr>
            <a:spLocks noChangeShapeType="1"/>
          </p:cNvSpPr>
          <p:nvPr/>
        </p:nvSpPr>
        <p:spPr bwMode="auto">
          <a:xfrm>
            <a:off x="9705975" y="44005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9" name="Line 36"/>
          <p:cNvSpPr>
            <a:spLocks noChangeShapeType="1"/>
          </p:cNvSpPr>
          <p:nvPr/>
        </p:nvSpPr>
        <p:spPr bwMode="auto">
          <a:xfrm>
            <a:off x="8839201" y="4583113"/>
            <a:ext cx="8556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1" name="Line 38"/>
          <p:cNvSpPr>
            <a:spLocks noChangeShapeType="1"/>
          </p:cNvSpPr>
          <p:nvPr/>
        </p:nvSpPr>
        <p:spPr bwMode="auto">
          <a:xfrm>
            <a:off x="7713663" y="4357688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Line 39"/>
          <p:cNvSpPr>
            <a:spLocks noChangeShapeType="1"/>
          </p:cNvSpPr>
          <p:nvPr/>
        </p:nvSpPr>
        <p:spPr bwMode="auto">
          <a:xfrm>
            <a:off x="7729539" y="4445000"/>
            <a:ext cx="1101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3" name="Text Box 40"/>
          <p:cNvSpPr txBox="1">
            <a:spLocks noChangeArrowheads="1"/>
          </p:cNvSpPr>
          <p:nvPr/>
        </p:nvSpPr>
        <p:spPr bwMode="auto">
          <a:xfrm>
            <a:off x="8020050" y="4264025"/>
            <a:ext cx="388248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7445" name="Line 46"/>
          <p:cNvSpPr>
            <a:spLocks noChangeShapeType="1"/>
          </p:cNvSpPr>
          <p:nvPr/>
        </p:nvSpPr>
        <p:spPr bwMode="auto">
          <a:xfrm>
            <a:off x="4432300" y="3697288"/>
            <a:ext cx="769938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Line 47"/>
          <p:cNvSpPr>
            <a:spLocks noChangeShapeType="1"/>
          </p:cNvSpPr>
          <p:nvPr/>
        </p:nvSpPr>
        <p:spPr bwMode="auto">
          <a:xfrm flipV="1">
            <a:off x="4452939" y="3240088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7" name="Text Box 48"/>
          <p:cNvSpPr txBox="1">
            <a:spLocks noChangeArrowheads="1"/>
          </p:cNvSpPr>
          <p:nvPr/>
        </p:nvSpPr>
        <p:spPr bwMode="auto">
          <a:xfrm>
            <a:off x="4794250" y="2587626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7448" name="Line 49"/>
          <p:cNvSpPr>
            <a:spLocks noChangeShapeType="1"/>
          </p:cNvSpPr>
          <p:nvPr/>
        </p:nvSpPr>
        <p:spPr bwMode="auto">
          <a:xfrm>
            <a:off x="5187950" y="2971801"/>
            <a:ext cx="522288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9" name="Text Box 50"/>
          <p:cNvSpPr txBox="1">
            <a:spLocks noChangeArrowheads="1"/>
          </p:cNvSpPr>
          <p:nvPr/>
        </p:nvSpPr>
        <p:spPr bwMode="auto">
          <a:xfrm>
            <a:off x="5426075" y="3783014"/>
            <a:ext cx="433388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7450" name="Line 51"/>
          <p:cNvSpPr>
            <a:spLocks noChangeShapeType="1"/>
          </p:cNvSpPr>
          <p:nvPr/>
        </p:nvSpPr>
        <p:spPr bwMode="auto">
          <a:xfrm>
            <a:off x="5200650" y="4446588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1" name="Line 52"/>
          <p:cNvSpPr>
            <a:spLocks noChangeShapeType="1"/>
          </p:cNvSpPr>
          <p:nvPr/>
        </p:nvSpPr>
        <p:spPr bwMode="auto">
          <a:xfrm flipH="1">
            <a:off x="2927351" y="3213101"/>
            <a:ext cx="2436813" cy="487363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2" name="Line 53"/>
          <p:cNvSpPr>
            <a:spLocks noChangeShapeType="1"/>
          </p:cNvSpPr>
          <p:nvPr/>
        </p:nvSpPr>
        <p:spPr bwMode="auto">
          <a:xfrm>
            <a:off x="2928938" y="3700463"/>
            <a:ext cx="154305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3" name="Text Box 54"/>
          <p:cNvSpPr txBox="1">
            <a:spLocks noChangeArrowheads="1"/>
          </p:cNvSpPr>
          <p:nvPr/>
        </p:nvSpPr>
        <p:spPr bwMode="auto">
          <a:xfrm>
            <a:off x="2722563" y="3895725"/>
            <a:ext cx="382588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7454" name="Oval 55"/>
          <p:cNvSpPr>
            <a:spLocks noChangeArrowheads="1"/>
          </p:cNvSpPr>
          <p:nvPr/>
        </p:nvSpPr>
        <p:spPr bwMode="auto">
          <a:xfrm>
            <a:off x="2941638" y="3648075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5" name="Line 56"/>
          <p:cNvSpPr>
            <a:spLocks noChangeShapeType="1"/>
          </p:cNvSpPr>
          <p:nvPr/>
        </p:nvSpPr>
        <p:spPr bwMode="auto">
          <a:xfrm>
            <a:off x="2981325" y="444500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6" name="Line 57"/>
          <p:cNvSpPr>
            <a:spLocks noChangeShapeType="1"/>
          </p:cNvSpPr>
          <p:nvPr/>
        </p:nvSpPr>
        <p:spPr bwMode="auto">
          <a:xfrm>
            <a:off x="2982913" y="4602163"/>
            <a:ext cx="2190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8" name="Line 60"/>
          <p:cNvSpPr>
            <a:spLocks noChangeShapeType="1"/>
          </p:cNvSpPr>
          <p:nvPr/>
        </p:nvSpPr>
        <p:spPr bwMode="auto">
          <a:xfrm>
            <a:off x="2990850" y="5497513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59" name="Line 61"/>
          <p:cNvSpPr>
            <a:spLocks noChangeShapeType="1"/>
          </p:cNvSpPr>
          <p:nvPr/>
        </p:nvSpPr>
        <p:spPr bwMode="auto">
          <a:xfrm>
            <a:off x="8855075" y="55181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60" name="Line 62"/>
          <p:cNvSpPr>
            <a:spLocks noChangeShapeType="1"/>
          </p:cNvSpPr>
          <p:nvPr/>
        </p:nvSpPr>
        <p:spPr bwMode="auto">
          <a:xfrm>
            <a:off x="2997200" y="5662613"/>
            <a:ext cx="584993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Text Box 53"/>
          <p:cNvSpPr txBox="1">
            <a:spLocks noChangeArrowheads="1"/>
          </p:cNvSpPr>
          <p:nvPr/>
        </p:nvSpPr>
        <p:spPr bwMode="auto">
          <a:xfrm>
            <a:off x="6075781" y="5497413"/>
            <a:ext cx="35298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59" name="Text Box 53"/>
          <p:cNvSpPr txBox="1">
            <a:spLocks noChangeArrowheads="1"/>
          </p:cNvSpPr>
          <p:nvPr/>
        </p:nvSpPr>
        <p:spPr bwMode="auto">
          <a:xfrm>
            <a:off x="9016352" y="4735414"/>
            <a:ext cx="410690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2</a:t>
            </a:r>
          </a:p>
        </p:txBody>
      </p:sp>
      <p:sp>
        <p:nvSpPr>
          <p:cNvPr id="54" name="Text Box 53"/>
          <p:cNvSpPr txBox="1">
            <a:spLocks noChangeArrowheads="1"/>
          </p:cNvSpPr>
          <p:nvPr/>
        </p:nvSpPr>
        <p:spPr bwMode="auto">
          <a:xfrm>
            <a:off x="3906203" y="4439603"/>
            <a:ext cx="425116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300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7514" y="2338388"/>
            <a:ext cx="3641725" cy="2463800"/>
            <a:chOff x="2190" y="1526"/>
            <a:chExt cx="2294" cy="155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5401" name="Oval 4"/>
            <p:cNvSpPr>
              <a:spLocks noChangeArrowheads="1"/>
            </p:cNvSpPr>
            <p:nvPr/>
          </p:nvSpPr>
          <p:spPr bwMode="auto">
            <a:xfrm>
              <a:off x="2190" y="1759"/>
              <a:ext cx="1026" cy="1076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2" name="Oval 5"/>
            <p:cNvSpPr>
              <a:spLocks noChangeArrowheads="1"/>
            </p:cNvSpPr>
            <p:nvPr/>
          </p:nvSpPr>
          <p:spPr bwMode="auto">
            <a:xfrm>
              <a:off x="2989" y="1526"/>
              <a:ext cx="1495" cy="1552"/>
            </a:xfrm>
            <a:prstGeom prst="ellipse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3" name="AutoShape 6"/>
            <p:cNvSpPr>
              <a:spLocks noChangeArrowheads="1"/>
            </p:cNvSpPr>
            <p:nvPr/>
          </p:nvSpPr>
          <p:spPr bwMode="auto">
            <a:xfrm rot="5400000">
              <a:off x="2325" y="1845"/>
              <a:ext cx="1524" cy="91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402 w 21600"/>
                <a:gd name="T13" fmla="*/ 3411 h 21600"/>
                <a:gd name="T14" fmla="*/ 18198 w 21600"/>
                <a:gd name="T15" fmla="*/ 1818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3203" y="21600"/>
                  </a:lnTo>
                  <a:lnTo>
                    <a:pt x="18397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65" name="Line 8"/>
          <p:cNvSpPr>
            <a:spLocks noChangeShapeType="1"/>
          </p:cNvSpPr>
          <p:nvPr/>
        </p:nvSpPr>
        <p:spPr bwMode="auto">
          <a:xfrm>
            <a:off x="2217739" y="3560763"/>
            <a:ext cx="67786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Oval 9"/>
          <p:cNvSpPr>
            <a:spLocks noChangeArrowheads="1"/>
          </p:cNvSpPr>
          <p:nvPr/>
        </p:nvSpPr>
        <p:spPr bwMode="auto">
          <a:xfrm>
            <a:off x="3379788" y="352901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Text Box 10"/>
          <p:cNvSpPr txBox="1">
            <a:spLocks noChangeArrowheads="1"/>
          </p:cNvSpPr>
          <p:nvPr/>
        </p:nvSpPr>
        <p:spPr bwMode="auto">
          <a:xfrm>
            <a:off x="3255963" y="3784600"/>
            <a:ext cx="29046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5368" name="Text Box 11"/>
          <p:cNvSpPr txBox="1">
            <a:spLocks noChangeArrowheads="1"/>
          </p:cNvSpPr>
          <p:nvPr/>
        </p:nvSpPr>
        <p:spPr bwMode="auto">
          <a:xfrm>
            <a:off x="8661400" y="3676650"/>
            <a:ext cx="30328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5369" name="Line 12"/>
          <p:cNvSpPr>
            <a:spLocks noChangeShapeType="1"/>
          </p:cNvSpPr>
          <p:nvPr/>
        </p:nvSpPr>
        <p:spPr bwMode="auto">
          <a:xfrm>
            <a:off x="3436939" y="3559175"/>
            <a:ext cx="769937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4241800" y="3567113"/>
            <a:ext cx="360045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Oval 16"/>
          <p:cNvSpPr>
            <a:spLocks noChangeArrowheads="1"/>
          </p:cNvSpPr>
          <p:nvPr/>
        </p:nvSpPr>
        <p:spPr bwMode="auto">
          <a:xfrm>
            <a:off x="8685213" y="3522663"/>
            <a:ext cx="88900" cy="889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5"/>
          <p:cNvSpPr>
            <a:spLocks noChangeShapeType="1"/>
          </p:cNvSpPr>
          <p:nvPr/>
        </p:nvSpPr>
        <p:spPr bwMode="auto">
          <a:xfrm>
            <a:off x="7877176" y="3560763"/>
            <a:ext cx="1408113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Line 17"/>
          <p:cNvSpPr>
            <a:spLocks noChangeShapeType="1"/>
          </p:cNvSpPr>
          <p:nvPr/>
        </p:nvSpPr>
        <p:spPr bwMode="auto">
          <a:xfrm flipV="1">
            <a:off x="3457576" y="3101975"/>
            <a:ext cx="900113" cy="46513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Text Box 18"/>
          <p:cNvSpPr txBox="1">
            <a:spLocks noChangeArrowheads="1"/>
          </p:cNvSpPr>
          <p:nvPr/>
        </p:nvSpPr>
        <p:spPr bwMode="auto">
          <a:xfrm>
            <a:off x="3798888" y="2449513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5375" name="Line 19"/>
          <p:cNvSpPr>
            <a:spLocks noChangeShapeType="1"/>
          </p:cNvSpPr>
          <p:nvPr/>
        </p:nvSpPr>
        <p:spPr bwMode="auto">
          <a:xfrm flipV="1">
            <a:off x="4364039" y="2484438"/>
            <a:ext cx="2903537" cy="5969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Line 20"/>
          <p:cNvSpPr>
            <a:spLocks noChangeShapeType="1"/>
          </p:cNvSpPr>
          <p:nvPr/>
        </p:nvSpPr>
        <p:spPr bwMode="auto">
          <a:xfrm>
            <a:off x="4192589" y="2833689"/>
            <a:ext cx="522287" cy="7397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Text Box 21"/>
          <p:cNvSpPr txBox="1">
            <a:spLocks noChangeArrowheads="1"/>
          </p:cNvSpPr>
          <p:nvPr/>
        </p:nvSpPr>
        <p:spPr bwMode="auto">
          <a:xfrm>
            <a:off x="4430714" y="3644901"/>
            <a:ext cx="433387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1</a:t>
            </a:r>
          </a:p>
        </p:txBody>
      </p:sp>
      <p:sp>
        <p:nvSpPr>
          <p:cNvPr id="15378" name="Text Box 22"/>
          <p:cNvSpPr txBox="1">
            <a:spLocks noChangeArrowheads="1"/>
          </p:cNvSpPr>
          <p:nvPr/>
        </p:nvSpPr>
        <p:spPr bwMode="auto">
          <a:xfrm>
            <a:off x="6500814" y="3681413"/>
            <a:ext cx="43338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</a:t>
            </a:r>
            <a:r>
              <a:rPr lang="en-US" baseline="-25000"/>
              <a:t>2</a:t>
            </a:r>
          </a:p>
        </p:txBody>
      </p:sp>
      <p:sp>
        <p:nvSpPr>
          <p:cNvPr id="15379" name="Line 23"/>
          <p:cNvSpPr>
            <a:spLocks noChangeShapeType="1"/>
          </p:cNvSpPr>
          <p:nvPr/>
        </p:nvSpPr>
        <p:spPr bwMode="auto">
          <a:xfrm flipH="1">
            <a:off x="6724651" y="2028825"/>
            <a:ext cx="741363" cy="1524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4"/>
          <p:cNvSpPr>
            <a:spLocks noChangeShapeType="1"/>
          </p:cNvSpPr>
          <p:nvPr/>
        </p:nvSpPr>
        <p:spPr bwMode="auto">
          <a:xfrm>
            <a:off x="7261225" y="2493964"/>
            <a:ext cx="2046288" cy="149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Text Box 25"/>
          <p:cNvSpPr txBox="1">
            <a:spLocks noChangeArrowheads="1"/>
          </p:cNvSpPr>
          <p:nvPr/>
        </p:nvSpPr>
        <p:spPr bwMode="auto">
          <a:xfrm>
            <a:off x="7507288" y="176053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5382" name="Text Box 26"/>
          <p:cNvSpPr txBox="1">
            <a:spLocks noChangeArrowheads="1"/>
          </p:cNvSpPr>
          <p:nvPr/>
        </p:nvSpPr>
        <p:spPr bwMode="auto">
          <a:xfrm>
            <a:off x="5278438" y="4030663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5383" name="Line 28"/>
          <p:cNvSpPr>
            <a:spLocks noChangeShapeType="1"/>
          </p:cNvSpPr>
          <p:nvPr/>
        </p:nvSpPr>
        <p:spPr bwMode="auto">
          <a:xfrm>
            <a:off x="4222750" y="478313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Line 29"/>
          <p:cNvSpPr>
            <a:spLocks noChangeShapeType="1"/>
          </p:cNvSpPr>
          <p:nvPr/>
        </p:nvSpPr>
        <p:spPr bwMode="auto">
          <a:xfrm>
            <a:off x="4222750" y="4965700"/>
            <a:ext cx="3657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5" name="Line 30"/>
          <p:cNvSpPr>
            <a:spLocks noChangeShapeType="1"/>
          </p:cNvSpPr>
          <p:nvPr/>
        </p:nvSpPr>
        <p:spPr bwMode="auto">
          <a:xfrm>
            <a:off x="7856538" y="47847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Text Box 31"/>
          <p:cNvSpPr txBox="1">
            <a:spLocks noChangeArrowheads="1"/>
          </p:cNvSpPr>
          <p:nvPr/>
        </p:nvSpPr>
        <p:spPr bwMode="auto">
          <a:xfrm>
            <a:off x="5880100" y="4768851"/>
            <a:ext cx="260350" cy="36671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5387" name="Line 32"/>
          <p:cNvSpPr>
            <a:spLocks noChangeShapeType="1"/>
          </p:cNvSpPr>
          <p:nvPr/>
        </p:nvSpPr>
        <p:spPr bwMode="auto">
          <a:xfrm>
            <a:off x="3416300" y="52165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Line 34"/>
          <p:cNvSpPr>
            <a:spLocks noChangeShapeType="1"/>
          </p:cNvSpPr>
          <p:nvPr/>
        </p:nvSpPr>
        <p:spPr bwMode="auto">
          <a:xfrm>
            <a:off x="4211638" y="52260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89" name="Line 35"/>
          <p:cNvSpPr>
            <a:spLocks noChangeShapeType="1"/>
          </p:cNvSpPr>
          <p:nvPr/>
        </p:nvSpPr>
        <p:spPr bwMode="auto">
          <a:xfrm>
            <a:off x="3432176" y="5408613"/>
            <a:ext cx="754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Text Box 36"/>
          <p:cNvSpPr txBox="1">
            <a:spLocks noChangeArrowheads="1"/>
          </p:cNvSpPr>
          <p:nvPr/>
        </p:nvSpPr>
        <p:spPr bwMode="auto">
          <a:xfrm>
            <a:off x="3590925" y="5516563"/>
            <a:ext cx="35298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15391" name="Line 37"/>
          <p:cNvSpPr>
            <a:spLocks noChangeShapeType="1"/>
          </p:cNvSpPr>
          <p:nvPr/>
        </p:nvSpPr>
        <p:spPr bwMode="auto">
          <a:xfrm>
            <a:off x="7864475" y="526732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Line 38"/>
          <p:cNvSpPr>
            <a:spLocks noChangeShapeType="1"/>
          </p:cNvSpPr>
          <p:nvPr/>
        </p:nvSpPr>
        <p:spPr bwMode="auto">
          <a:xfrm>
            <a:off x="8716963" y="5276850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3" name="Line 39"/>
          <p:cNvSpPr>
            <a:spLocks noChangeShapeType="1"/>
          </p:cNvSpPr>
          <p:nvPr/>
        </p:nvSpPr>
        <p:spPr bwMode="auto">
          <a:xfrm>
            <a:off x="7850188" y="5459413"/>
            <a:ext cx="855662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Text Box 40"/>
          <p:cNvSpPr txBox="1">
            <a:spLocks noChangeArrowheads="1"/>
          </p:cNvSpPr>
          <p:nvPr/>
        </p:nvSpPr>
        <p:spPr bwMode="auto">
          <a:xfrm>
            <a:off x="8081963" y="5567363"/>
            <a:ext cx="425116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r>
              <a:rPr lang="en-US" baseline="-25000" dirty="0"/>
              <a:t>2</a:t>
            </a:r>
          </a:p>
        </p:txBody>
      </p:sp>
      <p:sp>
        <p:nvSpPr>
          <p:cNvPr id="15395" name="Line 41"/>
          <p:cNvSpPr>
            <a:spLocks noChangeShapeType="1"/>
          </p:cNvSpPr>
          <p:nvPr/>
        </p:nvSpPr>
        <p:spPr bwMode="auto">
          <a:xfrm>
            <a:off x="6724650" y="5233989"/>
            <a:ext cx="0" cy="3635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Line 42"/>
          <p:cNvSpPr>
            <a:spLocks noChangeShapeType="1"/>
          </p:cNvSpPr>
          <p:nvPr/>
        </p:nvSpPr>
        <p:spPr bwMode="auto">
          <a:xfrm>
            <a:off x="6740526" y="5321300"/>
            <a:ext cx="110172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7" name="Text Box 43"/>
          <p:cNvSpPr txBox="1">
            <a:spLocks noChangeArrowheads="1"/>
          </p:cNvSpPr>
          <p:nvPr/>
        </p:nvSpPr>
        <p:spPr bwMode="auto">
          <a:xfrm>
            <a:off x="7059613" y="5168900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2</a:t>
            </a:r>
          </a:p>
        </p:txBody>
      </p:sp>
      <p:sp>
        <p:nvSpPr>
          <p:cNvPr id="15398" name="Line 44"/>
          <p:cNvSpPr>
            <a:spLocks noChangeShapeType="1"/>
          </p:cNvSpPr>
          <p:nvPr/>
        </p:nvSpPr>
        <p:spPr bwMode="auto">
          <a:xfrm>
            <a:off x="4692650" y="5235575"/>
            <a:ext cx="0" cy="36353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Line 45"/>
          <p:cNvSpPr>
            <a:spLocks noChangeShapeType="1"/>
          </p:cNvSpPr>
          <p:nvPr/>
        </p:nvSpPr>
        <p:spPr bwMode="auto">
          <a:xfrm>
            <a:off x="4237038" y="5530850"/>
            <a:ext cx="4635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Text Box 46"/>
          <p:cNvSpPr txBox="1">
            <a:spLocks noChangeArrowheads="1"/>
          </p:cNvSpPr>
          <p:nvPr/>
        </p:nvSpPr>
        <p:spPr bwMode="auto">
          <a:xfrm>
            <a:off x="4251325" y="5668963"/>
            <a:ext cx="388248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</a:t>
            </a:r>
            <a:r>
              <a:rPr lang="en-US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840846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Derivation of the Lens Equ.</a:t>
            </a:r>
          </a:p>
        </p:txBody>
      </p:sp>
      <p:sp>
        <p:nvSpPr>
          <p:cNvPr id="19461" name="Freeform 51"/>
          <p:cNvSpPr>
            <a:spLocks/>
          </p:cNvSpPr>
          <p:nvPr/>
        </p:nvSpPr>
        <p:spPr bwMode="auto">
          <a:xfrm>
            <a:off x="5553076" y="2119314"/>
            <a:ext cx="323850" cy="1671638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9"/>
          <p:cNvSpPr>
            <a:spLocks noChangeShapeType="1"/>
          </p:cNvSpPr>
          <p:nvPr/>
        </p:nvSpPr>
        <p:spPr bwMode="auto">
          <a:xfrm>
            <a:off x="2347914" y="2973389"/>
            <a:ext cx="7153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Oval 10"/>
          <p:cNvSpPr>
            <a:spLocks noChangeArrowheads="1"/>
          </p:cNvSpPr>
          <p:nvPr/>
        </p:nvSpPr>
        <p:spPr bwMode="auto">
          <a:xfrm>
            <a:off x="3124202" y="2954340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1"/>
          <p:cNvSpPr txBox="1">
            <a:spLocks noChangeArrowheads="1"/>
          </p:cNvSpPr>
          <p:nvPr/>
        </p:nvSpPr>
        <p:spPr bwMode="auto">
          <a:xfrm>
            <a:off x="2973389" y="3057527"/>
            <a:ext cx="290513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19465" name="Text Box 12"/>
          <p:cNvSpPr txBox="1">
            <a:spLocks noChangeArrowheads="1"/>
          </p:cNvSpPr>
          <p:nvPr/>
        </p:nvSpPr>
        <p:spPr bwMode="auto">
          <a:xfrm>
            <a:off x="8391527" y="3016252"/>
            <a:ext cx="303213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9466" name="Line 13"/>
          <p:cNvSpPr>
            <a:spLocks noChangeShapeType="1"/>
          </p:cNvSpPr>
          <p:nvPr/>
        </p:nvSpPr>
        <p:spPr bwMode="auto">
          <a:xfrm>
            <a:off x="3125789" y="2957514"/>
            <a:ext cx="6137275" cy="1588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Oval 15"/>
          <p:cNvSpPr>
            <a:spLocks noChangeArrowheads="1"/>
          </p:cNvSpPr>
          <p:nvPr/>
        </p:nvSpPr>
        <p:spPr bwMode="auto">
          <a:xfrm>
            <a:off x="8396289" y="2935289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Line 17"/>
          <p:cNvSpPr>
            <a:spLocks noChangeShapeType="1"/>
          </p:cNvSpPr>
          <p:nvPr/>
        </p:nvSpPr>
        <p:spPr bwMode="auto">
          <a:xfrm flipV="1">
            <a:off x="3119439" y="2366964"/>
            <a:ext cx="2613025" cy="61595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Line 20"/>
          <p:cNvSpPr>
            <a:spLocks noChangeShapeType="1"/>
          </p:cNvSpPr>
          <p:nvPr/>
        </p:nvSpPr>
        <p:spPr bwMode="auto">
          <a:xfrm>
            <a:off x="5586413" y="2520952"/>
            <a:ext cx="1766888" cy="439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 type="arrow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Text Box 21"/>
          <p:cNvSpPr txBox="1">
            <a:spLocks noChangeArrowheads="1"/>
          </p:cNvSpPr>
          <p:nvPr/>
        </p:nvSpPr>
        <p:spPr bwMode="auto">
          <a:xfrm>
            <a:off x="7086601" y="3060702"/>
            <a:ext cx="560388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</a:t>
            </a:r>
            <a:r>
              <a:rPr lang="en-US" sz="1600" baseline="-25000"/>
              <a:t>1</a:t>
            </a:r>
          </a:p>
        </p:txBody>
      </p:sp>
      <p:sp>
        <p:nvSpPr>
          <p:cNvPr id="19471" name="Text Box 22"/>
          <p:cNvSpPr txBox="1">
            <a:spLocks noChangeArrowheads="1"/>
          </p:cNvSpPr>
          <p:nvPr/>
        </p:nvSpPr>
        <p:spPr bwMode="auto">
          <a:xfrm>
            <a:off x="3714751" y="3013077"/>
            <a:ext cx="55880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C</a:t>
            </a:r>
            <a:r>
              <a:rPr lang="en-US" sz="1600" baseline="-25000"/>
              <a:t>2</a:t>
            </a:r>
          </a:p>
        </p:txBody>
      </p:sp>
      <p:sp>
        <p:nvSpPr>
          <p:cNvPr id="19472" name="Line 24"/>
          <p:cNvSpPr>
            <a:spLocks noChangeShapeType="1"/>
          </p:cNvSpPr>
          <p:nvPr/>
        </p:nvSpPr>
        <p:spPr bwMode="auto">
          <a:xfrm>
            <a:off x="5734052" y="2368552"/>
            <a:ext cx="3275013" cy="73025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Text Box 26"/>
          <p:cNvSpPr txBox="1">
            <a:spLocks noChangeArrowheads="1"/>
          </p:cNvSpPr>
          <p:nvPr/>
        </p:nvSpPr>
        <p:spPr bwMode="auto">
          <a:xfrm>
            <a:off x="5559426" y="3051177"/>
            <a:ext cx="30649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</a:t>
            </a:r>
          </a:p>
        </p:txBody>
      </p:sp>
      <p:sp>
        <p:nvSpPr>
          <p:cNvPr id="19474" name="Line 31"/>
          <p:cNvSpPr>
            <a:spLocks noChangeShapeType="1"/>
          </p:cNvSpPr>
          <p:nvPr/>
        </p:nvSpPr>
        <p:spPr bwMode="auto">
          <a:xfrm>
            <a:off x="3154363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33"/>
          <p:cNvSpPr>
            <a:spLocks noChangeShapeType="1"/>
          </p:cNvSpPr>
          <p:nvPr/>
        </p:nvSpPr>
        <p:spPr bwMode="auto">
          <a:xfrm>
            <a:off x="3192464" y="4017964"/>
            <a:ext cx="2532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Text Box 34"/>
          <p:cNvSpPr txBox="1">
            <a:spLocks noChangeArrowheads="1"/>
          </p:cNvSpPr>
          <p:nvPr/>
        </p:nvSpPr>
        <p:spPr bwMode="auto">
          <a:xfrm>
            <a:off x="4594226" y="3833814"/>
            <a:ext cx="274434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9477" name="Line 36"/>
          <p:cNvSpPr>
            <a:spLocks noChangeShapeType="1"/>
          </p:cNvSpPr>
          <p:nvPr/>
        </p:nvSpPr>
        <p:spPr bwMode="auto">
          <a:xfrm>
            <a:off x="8513763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37"/>
          <p:cNvSpPr>
            <a:spLocks noChangeShapeType="1"/>
          </p:cNvSpPr>
          <p:nvPr/>
        </p:nvSpPr>
        <p:spPr bwMode="auto">
          <a:xfrm>
            <a:off x="5748338" y="4013203"/>
            <a:ext cx="2719388" cy="9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Text Box 41"/>
          <p:cNvSpPr txBox="1">
            <a:spLocks noChangeArrowheads="1"/>
          </p:cNvSpPr>
          <p:nvPr/>
        </p:nvSpPr>
        <p:spPr bwMode="auto">
          <a:xfrm>
            <a:off x="4764088" y="3246439"/>
            <a:ext cx="28565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/>
              <a:t>R</a:t>
            </a:r>
            <a:r>
              <a:rPr lang="en-US" sz="900" baseline="-25000"/>
              <a:t>2</a:t>
            </a:r>
          </a:p>
        </p:txBody>
      </p:sp>
      <p:sp>
        <p:nvSpPr>
          <p:cNvPr id="19481" name="Text Box 44"/>
          <p:cNvSpPr txBox="1">
            <a:spLocks noChangeArrowheads="1"/>
          </p:cNvSpPr>
          <p:nvPr/>
        </p:nvSpPr>
        <p:spPr bwMode="auto">
          <a:xfrm>
            <a:off x="6059488" y="2678114"/>
            <a:ext cx="285656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/>
              <a:t>R</a:t>
            </a:r>
            <a:r>
              <a:rPr lang="en-US" sz="900" baseline="-25000"/>
              <a:t>1</a:t>
            </a: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4406902" y="2109790"/>
            <a:ext cx="2625725" cy="1687513"/>
            <a:chOff x="2740" y="1019"/>
            <a:chExt cx="3182" cy="1694"/>
          </a:xfrm>
        </p:grpSpPr>
        <p:sp>
          <p:nvSpPr>
            <p:cNvPr id="19485" name="Arc 45"/>
            <p:cNvSpPr>
              <a:spLocks/>
            </p:cNvSpPr>
            <p:nvPr/>
          </p:nvSpPr>
          <p:spPr bwMode="auto">
            <a:xfrm>
              <a:off x="2740" y="1019"/>
              <a:ext cx="1787" cy="1675"/>
            </a:xfrm>
            <a:custGeom>
              <a:avLst/>
              <a:gdLst>
                <a:gd name="T0" fmla="*/ 1 w 21600"/>
                <a:gd name="T1" fmla="*/ 0 h 19474"/>
                <a:gd name="T2" fmla="*/ 1 w 21600"/>
                <a:gd name="T3" fmla="*/ 1 h 19474"/>
                <a:gd name="T4" fmla="*/ 0 w 21600"/>
                <a:gd name="T5" fmla="*/ 1 h 1947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474"/>
                <a:gd name="T11" fmla="*/ 21600 w 21600"/>
                <a:gd name="T12" fmla="*/ 19474 h 19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474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</a:path>
                <a:path w="21600" h="19474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Arc 46"/>
            <p:cNvSpPr>
              <a:spLocks/>
            </p:cNvSpPr>
            <p:nvPr/>
          </p:nvSpPr>
          <p:spPr bwMode="auto">
            <a:xfrm flipH="1">
              <a:off x="4135" y="1032"/>
              <a:ext cx="1787" cy="1681"/>
            </a:xfrm>
            <a:custGeom>
              <a:avLst/>
              <a:gdLst>
                <a:gd name="T0" fmla="*/ 1 w 21600"/>
                <a:gd name="T1" fmla="*/ 0 h 19545"/>
                <a:gd name="T2" fmla="*/ 1 w 21600"/>
                <a:gd name="T3" fmla="*/ 1 h 19545"/>
                <a:gd name="T4" fmla="*/ 0 w 21600"/>
                <a:gd name="T5" fmla="*/ 1 h 195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545"/>
                <a:gd name="T11" fmla="*/ 21600 w 21600"/>
                <a:gd name="T12" fmla="*/ 19545 h 195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545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</a:path>
                <a:path w="21600" h="19545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83" name="Line 48"/>
          <p:cNvSpPr>
            <a:spLocks noChangeShapeType="1"/>
          </p:cNvSpPr>
          <p:nvPr/>
        </p:nvSpPr>
        <p:spPr bwMode="auto">
          <a:xfrm>
            <a:off x="5746751" y="390366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Line 50"/>
          <p:cNvSpPr>
            <a:spLocks noChangeShapeType="1"/>
          </p:cNvSpPr>
          <p:nvPr/>
        </p:nvSpPr>
        <p:spPr bwMode="auto">
          <a:xfrm>
            <a:off x="3979864" y="2968628"/>
            <a:ext cx="1857375" cy="492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6815246" y="3806333"/>
            <a:ext cx="33214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506520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157929" y="272323"/>
            <a:ext cx="6013554" cy="58286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157929" y="419725"/>
            <a:ext cx="5576341" cy="55163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57535" y="209862"/>
            <a:ext cx="4991724" cy="617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2" name="Line 9"/>
          <p:cNvSpPr>
            <a:spLocks noChangeShapeType="1"/>
          </p:cNvSpPr>
          <p:nvPr/>
        </p:nvSpPr>
        <p:spPr bwMode="auto">
          <a:xfrm>
            <a:off x="2347914" y="2973389"/>
            <a:ext cx="7153275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1"/>
          <p:cNvSpPr txBox="1">
            <a:spLocks noChangeArrowheads="1"/>
          </p:cNvSpPr>
          <p:nvPr/>
        </p:nvSpPr>
        <p:spPr bwMode="auto">
          <a:xfrm>
            <a:off x="2778515" y="3027546"/>
            <a:ext cx="3690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19467" name="Oval 15"/>
          <p:cNvSpPr>
            <a:spLocks noChangeArrowheads="1"/>
          </p:cNvSpPr>
          <p:nvPr/>
        </p:nvSpPr>
        <p:spPr bwMode="auto">
          <a:xfrm>
            <a:off x="9100826" y="2545546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Line 31"/>
          <p:cNvSpPr>
            <a:spLocks noChangeShapeType="1"/>
          </p:cNvSpPr>
          <p:nvPr/>
        </p:nvSpPr>
        <p:spPr bwMode="auto">
          <a:xfrm>
            <a:off x="3154363" y="462318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33"/>
          <p:cNvSpPr>
            <a:spLocks noChangeShapeType="1"/>
          </p:cNvSpPr>
          <p:nvPr/>
        </p:nvSpPr>
        <p:spPr bwMode="auto">
          <a:xfrm>
            <a:off x="3192464" y="4737484"/>
            <a:ext cx="25320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Text Box 34"/>
          <p:cNvSpPr txBox="1">
            <a:spLocks noChangeArrowheads="1"/>
          </p:cNvSpPr>
          <p:nvPr/>
        </p:nvSpPr>
        <p:spPr bwMode="auto">
          <a:xfrm>
            <a:off x="4594226" y="4553334"/>
            <a:ext cx="290464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9477" name="Line 36"/>
          <p:cNvSpPr>
            <a:spLocks noChangeShapeType="1"/>
          </p:cNvSpPr>
          <p:nvPr/>
        </p:nvSpPr>
        <p:spPr bwMode="auto">
          <a:xfrm>
            <a:off x="8513763" y="462318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37"/>
          <p:cNvSpPr>
            <a:spLocks noChangeShapeType="1"/>
          </p:cNvSpPr>
          <p:nvPr/>
        </p:nvSpPr>
        <p:spPr bwMode="auto">
          <a:xfrm>
            <a:off x="5748338" y="4732723"/>
            <a:ext cx="2719388" cy="95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4406902" y="374754"/>
            <a:ext cx="2625725" cy="5501390"/>
            <a:chOff x="2740" y="1019"/>
            <a:chExt cx="3182" cy="1694"/>
          </a:xfrm>
        </p:grpSpPr>
        <p:sp>
          <p:nvSpPr>
            <p:cNvPr id="19485" name="Arc 45"/>
            <p:cNvSpPr>
              <a:spLocks/>
            </p:cNvSpPr>
            <p:nvPr/>
          </p:nvSpPr>
          <p:spPr bwMode="auto">
            <a:xfrm>
              <a:off x="2740" y="1019"/>
              <a:ext cx="1787" cy="1675"/>
            </a:xfrm>
            <a:custGeom>
              <a:avLst/>
              <a:gdLst>
                <a:gd name="T0" fmla="*/ 1 w 21600"/>
                <a:gd name="T1" fmla="*/ 0 h 19474"/>
                <a:gd name="T2" fmla="*/ 1 w 21600"/>
                <a:gd name="T3" fmla="*/ 1 h 19474"/>
                <a:gd name="T4" fmla="*/ 0 w 21600"/>
                <a:gd name="T5" fmla="*/ 1 h 19474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474"/>
                <a:gd name="T11" fmla="*/ 21600 w 21600"/>
                <a:gd name="T12" fmla="*/ 19474 h 194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474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</a:path>
                <a:path w="21600" h="19474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38"/>
                    <a:pt x="20811" y="16462"/>
                    <a:pt x="19296" y="19473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86" name="Arc 46"/>
            <p:cNvSpPr>
              <a:spLocks/>
            </p:cNvSpPr>
            <p:nvPr/>
          </p:nvSpPr>
          <p:spPr bwMode="auto">
            <a:xfrm flipH="1">
              <a:off x="4135" y="1032"/>
              <a:ext cx="1787" cy="1681"/>
            </a:xfrm>
            <a:custGeom>
              <a:avLst/>
              <a:gdLst>
                <a:gd name="T0" fmla="*/ 1 w 21600"/>
                <a:gd name="T1" fmla="*/ 0 h 19545"/>
                <a:gd name="T2" fmla="*/ 1 w 21600"/>
                <a:gd name="T3" fmla="*/ 1 h 19545"/>
                <a:gd name="T4" fmla="*/ 0 w 21600"/>
                <a:gd name="T5" fmla="*/ 1 h 1954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9545"/>
                <a:gd name="T11" fmla="*/ 21600 w 21600"/>
                <a:gd name="T12" fmla="*/ 19545 h 1954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9545" fill="none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</a:path>
                <a:path w="21600" h="19545" stroke="0" extrusionOk="0">
                  <a:moveTo>
                    <a:pt x="19265" y="-1"/>
                  </a:moveTo>
                  <a:cubicBezTo>
                    <a:pt x="20800" y="3027"/>
                    <a:pt x="21600" y="6373"/>
                    <a:pt x="21600" y="9768"/>
                  </a:cubicBezTo>
                  <a:cubicBezTo>
                    <a:pt x="21600" y="13165"/>
                    <a:pt x="20798" y="16515"/>
                    <a:pt x="19260" y="19545"/>
                  </a:cubicBezTo>
                  <a:lnTo>
                    <a:pt x="0" y="97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483" name="Line 48"/>
          <p:cNvSpPr>
            <a:spLocks noChangeShapeType="1"/>
          </p:cNvSpPr>
          <p:nvPr/>
        </p:nvSpPr>
        <p:spPr bwMode="auto">
          <a:xfrm>
            <a:off x="5746751" y="4623184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34"/>
          <p:cNvSpPr txBox="1">
            <a:spLocks noChangeArrowheads="1"/>
          </p:cNvSpPr>
          <p:nvPr/>
        </p:nvSpPr>
        <p:spPr bwMode="auto">
          <a:xfrm>
            <a:off x="6815246" y="4525853"/>
            <a:ext cx="346570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S’</a:t>
            </a:r>
            <a:endParaRPr lang="en-US" baseline="-25000" dirty="0"/>
          </a:p>
        </p:txBody>
      </p:sp>
      <p:sp>
        <p:nvSpPr>
          <p:cNvPr id="34" name="Oval 10"/>
          <p:cNvSpPr>
            <a:spLocks noChangeArrowheads="1"/>
          </p:cNvSpPr>
          <p:nvPr/>
        </p:nvSpPr>
        <p:spPr bwMode="auto">
          <a:xfrm>
            <a:off x="3155432" y="3199178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3187910" y="2593298"/>
            <a:ext cx="2563317" cy="644577"/>
          </a:xfrm>
          <a:prstGeom prst="line">
            <a:avLst/>
          </a:prstGeom>
          <a:noFill/>
          <a:ln w="9525">
            <a:solidFill>
              <a:srgbClr val="00B0F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 flipV="1">
            <a:off x="5702742" y="2548328"/>
            <a:ext cx="3781035" cy="49838"/>
          </a:xfrm>
          <a:prstGeom prst="line">
            <a:avLst/>
          </a:prstGeom>
          <a:noFill/>
          <a:ln w="9525">
            <a:solidFill>
              <a:srgbClr val="00B0F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 flipV="1">
            <a:off x="3142937" y="2458387"/>
            <a:ext cx="6730585" cy="809466"/>
          </a:xfrm>
          <a:prstGeom prst="line">
            <a:avLst/>
          </a:prstGeom>
          <a:noFill/>
          <a:ln w="9525">
            <a:solidFill>
              <a:srgbClr val="00B0F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3170422" y="3561437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 flipV="1">
            <a:off x="3157929" y="2098623"/>
            <a:ext cx="6086005" cy="1484025"/>
          </a:xfrm>
          <a:prstGeom prst="line">
            <a:avLst/>
          </a:prstGeom>
          <a:noFill/>
          <a:ln w="9525">
            <a:solidFill>
              <a:srgbClr val="00B05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0"/>
          <p:cNvSpPr>
            <a:spLocks noChangeArrowheads="1"/>
          </p:cNvSpPr>
          <p:nvPr/>
        </p:nvSpPr>
        <p:spPr bwMode="auto">
          <a:xfrm>
            <a:off x="4267192" y="2944350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17"/>
          <p:cNvSpPr>
            <a:spLocks noChangeShapeType="1"/>
          </p:cNvSpPr>
          <p:nvPr/>
        </p:nvSpPr>
        <p:spPr bwMode="auto">
          <a:xfrm flipV="1">
            <a:off x="3187910" y="2113613"/>
            <a:ext cx="2518347" cy="1499012"/>
          </a:xfrm>
          <a:prstGeom prst="line">
            <a:avLst/>
          </a:prstGeom>
          <a:noFill/>
          <a:ln w="9525">
            <a:solidFill>
              <a:srgbClr val="00B05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5736236" y="2130354"/>
            <a:ext cx="3867462" cy="45719"/>
          </a:xfrm>
          <a:prstGeom prst="line">
            <a:avLst/>
          </a:prstGeom>
          <a:noFill/>
          <a:ln w="9525">
            <a:solidFill>
              <a:srgbClr val="00B05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10"/>
          <p:cNvSpPr>
            <a:spLocks noChangeArrowheads="1"/>
          </p:cNvSpPr>
          <p:nvPr/>
        </p:nvSpPr>
        <p:spPr bwMode="auto">
          <a:xfrm>
            <a:off x="3247873" y="3818765"/>
            <a:ext cx="68263" cy="555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17"/>
          <p:cNvSpPr>
            <a:spLocks noChangeShapeType="1"/>
          </p:cNvSpPr>
          <p:nvPr/>
        </p:nvSpPr>
        <p:spPr bwMode="auto">
          <a:xfrm flipV="1">
            <a:off x="3277849" y="1798819"/>
            <a:ext cx="2458387" cy="2053650"/>
          </a:xfrm>
          <a:prstGeom prst="line">
            <a:avLst/>
          </a:prstGeom>
          <a:noFill/>
          <a:ln w="9525">
            <a:solidFill>
              <a:srgbClr val="7030A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5646295" y="1813811"/>
            <a:ext cx="4287186" cy="64958"/>
          </a:xfrm>
          <a:prstGeom prst="line">
            <a:avLst/>
          </a:prstGeom>
          <a:noFill/>
          <a:ln w="9525">
            <a:solidFill>
              <a:srgbClr val="7030A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flipV="1">
            <a:off x="3262859" y="1633928"/>
            <a:ext cx="6235909" cy="2203552"/>
          </a:xfrm>
          <a:prstGeom prst="line">
            <a:avLst/>
          </a:prstGeom>
          <a:noFill/>
          <a:ln w="9525">
            <a:solidFill>
              <a:srgbClr val="7030A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15"/>
          <p:cNvSpPr>
            <a:spLocks noChangeArrowheads="1"/>
          </p:cNvSpPr>
          <p:nvPr/>
        </p:nvSpPr>
        <p:spPr bwMode="auto">
          <a:xfrm>
            <a:off x="8983406" y="2128326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15"/>
          <p:cNvSpPr>
            <a:spLocks noChangeArrowheads="1"/>
          </p:cNvSpPr>
          <p:nvPr/>
        </p:nvSpPr>
        <p:spPr bwMode="auto">
          <a:xfrm>
            <a:off x="8836006" y="1846016"/>
            <a:ext cx="42863" cy="5715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11"/>
          <p:cNvSpPr txBox="1">
            <a:spLocks noChangeArrowheads="1"/>
          </p:cNvSpPr>
          <p:nvPr/>
        </p:nvSpPr>
        <p:spPr bwMode="auto">
          <a:xfrm>
            <a:off x="2840974" y="3419788"/>
            <a:ext cx="3690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64" name="Text Box 11"/>
          <p:cNvSpPr txBox="1">
            <a:spLocks noChangeArrowheads="1"/>
          </p:cNvSpPr>
          <p:nvPr/>
        </p:nvSpPr>
        <p:spPr bwMode="auto">
          <a:xfrm>
            <a:off x="2870955" y="3794542"/>
            <a:ext cx="36901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3</a:t>
            </a:r>
          </a:p>
        </p:txBody>
      </p:sp>
      <p:sp>
        <p:nvSpPr>
          <p:cNvPr id="65" name="Text Box 11"/>
          <p:cNvSpPr txBox="1">
            <a:spLocks noChangeArrowheads="1"/>
          </p:cNvSpPr>
          <p:nvPr/>
        </p:nvSpPr>
        <p:spPr bwMode="auto">
          <a:xfrm>
            <a:off x="9151833" y="2550359"/>
            <a:ext cx="38183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9019420" y="2133133"/>
            <a:ext cx="38183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8899499" y="1773369"/>
            <a:ext cx="38183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011905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498444" y="1325880"/>
          <a:ext cx="9169556" cy="3947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18000" imgH="1854200" progId="Equation.3">
                  <p:embed/>
                </p:oleObj>
              </mc:Choice>
              <mc:Fallback>
                <p:oleObj name="Equation" r:id="rId2" imgW="4318000" imgH="1854200" progId="Equation.3">
                  <p:embed/>
                  <p:pic>
                    <p:nvPicPr>
                      <p:cNvPr id="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444" y="1325880"/>
                        <a:ext cx="9169556" cy="39471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0115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2542</Words>
  <Application>Microsoft Office PowerPoint</Application>
  <PresentationFormat>Widescreen</PresentationFormat>
  <Paragraphs>610</Paragraphs>
  <Slides>106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OpenSymbol</vt:lpstr>
      <vt:lpstr>Symbol</vt:lpstr>
      <vt:lpstr>Times New Roman</vt:lpstr>
      <vt:lpstr>Office Theme</vt:lpstr>
      <vt:lpstr>Equation</vt:lpstr>
      <vt:lpstr>Lecture 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Paraxial Rays</vt:lpstr>
      <vt:lpstr>Question 223.26.4.6</vt:lpstr>
      <vt:lpstr>Question 223.16.11</vt:lpstr>
      <vt:lpstr>Question 223.15.8</vt:lpstr>
      <vt:lpstr>Question 223.15.8</vt:lpstr>
      <vt:lpstr>Question 223.15.8</vt:lpstr>
      <vt:lpstr>Image Formed by a Concave Mirror</vt:lpstr>
      <vt:lpstr>Concave Mirror, Notation</vt:lpstr>
      <vt:lpstr>Image Formed by a Concave Mirror</vt:lpstr>
      <vt:lpstr>Focal Length</vt:lpstr>
      <vt:lpstr>Focal Point, cont.</vt:lpstr>
      <vt:lpstr>Focal Point and Focal Length, cont.</vt:lpstr>
      <vt:lpstr>Focal Length Shown by Parallel Rays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Convex Mirrors</vt:lpstr>
      <vt:lpstr>Image Formed by a Convex Mirror</vt:lpstr>
      <vt:lpstr>PowerPoint Presentation</vt:lpstr>
      <vt:lpstr>PowerPoint Presentation</vt:lpstr>
      <vt:lpstr>Ray Diagrams</vt:lpstr>
      <vt:lpstr>Drawing a Ray Diagram</vt:lpstr>
      <vt:lpstr>Ray Diagram – Concave Mirrors</vt:lpstr>
      <vt:lpstr>Notes About the Rays</vt:lpstr>
      <vt:lpstr>Ray Diagram for a Concave Mirror, s &gt; R</vt:lpstr>
      <vt:lpstr>Ray Diagram for a Concave Mirror, s &lt; f</vt:lpstr>
      <vt:lpstr>The Rays in a Ray Diagram – Convex Mirrors</vt:lpstr>
      <vt:lpstr>Ray Diagram for a Convex Mirror</vt:lpstr>
      <vt:lpstr>Notes on Images</vt:lpstr>
      <vt:lpstr>Spherical Aberration</vt:lpstr>
      <vt:lpstr>PowerPoint Presentation</vt:lpstr>
      <vt:lpstr>PowerPoint Presentation</vt:lpstr>
      <vt:lpstr>Question 223.16.12</vt:lpstr>
      <vt:lpstr>PowerPoint Presentation</vt:lpstr>
      <vt:lpstr>PowerPoint Presentation</vt:lpstr>
      <vt:lpstr>PowerPoint Presentation</vt:lpstr>
      <vt:lpstr>Sign Convention</vt:lpstr>
      <vt:lpstr>PowerPoint Presentation</vt:lpstr>
      <vt:lpstr>PowerPoint Presentation</vt:lpstr>
      <vt:lpstr>END</vt:lpstr>
      <vt:lpstr>PowerPoint Presentation</vt:lpstr>
      <vt:lpstr>Question 223.15.3</vt:lpstr>
      <vt:lpstr>Question 223.15.4</vt:lpstr>
      <vt:lpstr>Question 223.15.6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Ray Diagram for Converging Lens, s &gt; f</vt:lpstr>
      <vt:lpstr>Ray Diagram for Converging Lens, s &gt; f</vt:lpstr>
      <vt:lpstr>Question 223.15.7</vt:lpstr>
      <vt:lpstr>Question 223.15.8</vt:lpstr>
      <vt:lpstr>Question 223.15.9</vt:lpstr>
      <vt:lpstr>Question 223.15.10</vt:lpstr>
      <vt:lpstr>Question 223.15.11</vt:lpstr>
      <vt:lpstr>Question 223.15.12</vt:lpstr>
      <vt:lpstr>Question 223.15.13</vt:lpstr>
      <vt:lpstr>Question 223.15.13</vt:lpstr>
      <vt:lpstr>Question 223.15.14</vt:lpstr>
      <vt:lpstr>Question 223.15.15</vt:lpstr>
      <vt:lpstr>PowerPoint Presentation</vt:lpstr>
      <vt:lpstr>PowerPoint Presentation</vt:lpstr>
      <vt:lpstr>PowerPoint Presentation</vt:lpstr>
      <vt:lpstr>Ray Diagram for Converging Lens, p &lt; f</vt:lpstr>
      <vt:lpstr>Ray Diagrams for Thin Lenses – Diverging </vt:lpstr>
      <vt:lpstr>Ray Diagram for Diverging Lens</vt:lpstr>
      <vt:lpstr>PowerPoint Presentation</vt:lpstr>
      <vt:lpstr>PowerPoint Presentation</vt:lpstr>
      <vt:lpstr>Sign Convention</vt:lpstr>
      <vt:lpstr>PowerPoint Presentation</vt:lpstr>
      <vt:lpstr>PowerPoint Presentation</vt:lpstr>
      <vt:lpstr>PowerPoint Presentation</vt:lpstr>
      <vt:lpstr>Derivation of the Lens Equ.</vt:lpstr>
      <vt:lpstr>PowerPoint Presentation</vt:lpstr>
      <vt:lpstr>Derivation of the Lens Equ.</vt:lpstr>
      <vt:lpstr>Derivation of the Lens Equ.</vt:lpstr>
      <vt:lpstr>Derivation of the Lens Equ.</vt:lpstr>
      <vt:lpstr>Derivation of the Lens Equ.</vt:lpstr>
      <vt:lpstr>Derivation of the Lens Equ.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Derivation of the Lens Equ.</vt:lpstr>
      <vt:lpstr>PowerPoint Presentation</vt:lpstr>
    </vt:vector>
  </TitlesOfParts>
  <Company>Brigham Young University -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Lines, Todd</dc:creator>
  <cp:lastModifiedBy>Lines, Todd</cp:lastModifiedBy>
  <cp:revision>2</cp:revision>
  <dcterms:created xsi:type="dcterms:W3CDTF">2017-02-09T02:45:49Z</dcterms:created>
  <dcterms:modified xsi:type="dcterms:W3CDTF">2025-05-21T15:39:39Z</dcterms:modified>
</cp:coreProperties>
</file>